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8"/>
  </p:notesMasterIdLst>
  <p:sldIdLst>
    <p:sldId id="256" r:id="rId2"/>
    <p:sldId id="258" r:id="rId3"/>
    <p:sldId id="260" r:id="rId4"/>
    <p:sldId id="261" r:id="rId5"/>
    <p:sldId id="312" r:id="rId6"/>
    <p:sldId id="313" r:id="rId7"/>
    <p:sldId id="264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1" r:id="rId16"/>
    <p:sldId id="322" r:id="rId17"/>
  </p:sldIdLst>
  <p:sldSz cx="9144000" cy="5143500" type="screen16x9"/>
  <p:notesSz cx="6858000" cy="9144000"/>
  <p:embeddedFontLst>
    <p:embeddedFont>
      <p:font typeface="Maven Pro" panose="020B0604020202020204" charset="0"/>
      <p:regular r:id="rId19"/>
      <p:bold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595136-EF91-4D1F-8137-05D6FF8C1C0F}">
  <a:tblStyle styleId="{A5595136-EF91-4D1F-8137-05D6FF8C1C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8B8399-93F0-42D0-926C-C71513D01F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66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>
          <a:extLst>
            <a:ext uri="{FF2B5EF4-FFF2-40B4-BE49-F238E27FC236}">
              <a16:creationId xmlns:a16="http://schemas.microsoft.com/office/drawing/2014/main" id="{6FEDEA67-87F9-C805-C045-85007FBC4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e91eb690e5_0_15:notes">
            <a:extLst>
              <a:ext uri="{FF2B5EF4-FFF2-40B4-BE49-F238E27FC236}">
                <a16:creationId xmlns:a16="http://schemas.microsoft.com/office/drawing/2014/main" id="{1EAC73EE-091B-BA57-C1ED-596DAFB0C6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1e91eb690e5_0_15:notes">
            <a:extLst>
              <a:ext uri="{FF2B5EF4-FFF2-40B4-BE49-F238E27FC236}">
                <a16:creationId xmlns:a16="http://schemas.microsoft.com/office/drawing/2014/main" id="{9B7FBB25-2501-D0D5-6FC7-EBD6EFC00D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985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78B22495-AB20-E5D5-1943-64017BBD1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8cc7b96639_0_31:notes">
            <a:extLst>
              <a:ext uri="{FF2B5EF4-FFF2-40B4-BE49-F238E27FC236}">
                <a16:creationId xmlns:a16="http://schemas.microsoft.com/office/drawing/2014/main" id="{C51E6629-C426-CF49-16FE-5D87E1F02C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8cc7b96639_0_31:notes">
            <a:extLst>
              <a:ext uri="{FF2B5EF4-FFF2-40B4-BE49-F238E27FC236}">
                <a16:creationId xmlns:a16="http://schemas.microsoft.com/office/drawing/2014/main" id="{3A98BC04-404D-EB6E-9745-515959CFBD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7310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">
          <a:extLst>
            <a:ext uri="{FF2B5EF4-FFF2-40B4-BE49-F238E27FC236}">
              <a16:creationId xmlns:a16="http://schemas.microsoft.com/office/drawing/2014/main" id="{94E935C1-BB19-B583-3E9A-2224DFE6E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1e92f4e0079_0_10:notes">
            <a:extLst>
              <a:ext uri="{FF2B5EF4-FFF2-40B4-BE49-F238E27FC236}">
                <a16:creationId xmlns:a16="http://schemas.microsoft.com/office/drawing/2014/main" id="{AEACDCCE-5BD7-1143-6CE1-01D688F3A3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1e92f4e0079_0_10:notes">
            <a:extLst>
              <a:ext uri="{FF2B5EF4-FFF2-40B4-BE49-F238E27FC236}">
                <a16:creationId xmlns:a16="http://schemas.microsoft.com/office/drawing/2014/main" id="{95F57FE3-384A-CEAB-7176-0B621CF26B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50024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>
          <a:extLst>
            <a:ext uri="{FF2B5EF4-FFF2-40B4-BE49-F238E27FC236}">
              <a16:creationId xmlns:a16="http://schemas.microsoft.com/office/drawing/2014/main" id="{DA55805C-AC27-A7A5-E73F-FD560327F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e91eb690e5_0_15:notes">
            <a:extLst>
              <a:ext uri="{FF2B5EF4-FFF2-40B4-BE49-F238E27FC236}">
                <a16:creationId xmlns:a16="http://schemas.microsoft.com/office/drawing/2014/main" id="{3AA454AF-0D84-4B69-7C08-C2F470FD21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1e91eb690e5_0_15:notes">
            <a:extLst>
              <a:ext uri="{FF2B5EF4-FFF2-40B4-BE49-F238E27FC236}">
                <a16:creationId xmlns:a16="http://schemas.microsoft.com/office/drawing/2014/main" id="{456FC516-2605-38FA-1666-1AD5A3801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8648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B871DE1E-F1D2-5675-6088-408327019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8cc7b96639_0_31:notes">
            <a:extLst>
              <a:ext uri="{FF2B5EF4-FFF2-40B4-BE49-F238E27FC236}">
                <a16:creationId xmlns:a16="http://schemas.microsoft.com/office/drawing/2014/main" id="{7696D787-B30E-3E1E-2DB5-D971CAE761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8cc7b96639_0_31:notes">
            <a:extLst>
              <a:ext uri="{FF2B5EF4-FFF2-40B4-BE49-F238E27FC236}">
                <a16:creationId xmlns:a16="http://schemas.microsoft.com/office/drawing/2014/main" id="{41D34818-CA25-D8C3-B869-72D90A253E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4435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2417AB5B-BB6D-14FD-7CBE-D2D721757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8cc7b96639_0_31:notes">
            <a:extLst>
              <a:ext uri="{FF2B5EF4-FFF2-40B4-BE49-F238E27FC236}">
                <a16:creationId xmlns:a16="http://schemas.microsoft.com/office/drawing/2014/main" id="{B1E93B1E-C3C0-6497-F53E-ED5CCF245E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8cc7b96639_0_31:notes">
            <a:extLst>
              <a:ext uri="{FF2B5EF4-FFF2-40B4-BE49-F238E27FC236}">
                <a16:creationId xmlns:a16="http://schemas.microsoft.com/office/drawing/2014/main" id="{9586F3CC-DE53-6F56-5DF0-A44955A84A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7891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>
          <a:extLst>
            <a:ext uri="{FF2B5EF4-FFF2-40B4-BE49-F238E27FC236}">
              <a16:creationId xmlns:a16="http://schemas.microsoft.com/office/drawing/2014/main" id="{E9945D4B-D3BC-8281-D628-DE1F0F238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:notes">
            <a:extLst>
              <a:ext uri="{FF2B5EF4-FFF2-40B4-BE49-F238E27FC236}">
                <a16:creationId xmlns:a16="http://schemas.microsoft.com/office/drawing/2014/main" id="{FB60341D-D507-442D-E8FB-647B50AFBD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p:notes">
            <a:extLst>
              <a:ext uri="{FF2B5EF4-FFF2-40B4-BE49-F238E27FC236}">
                <a16:creationId xmlns:a16="http://schemas.microsoft.com/office/drawing/2014/main" id="{72DA688E-F777-9FB6-C880-EEE5A3CD60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0010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13ce2af5b7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13ce2af5b7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e91eb690e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1e91eb690e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8cc7b9663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8cc7b9663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>
          <a:extLst>
            <a:ext uri="{FF2B5EF4-FFF2-40B4-BE49-F238E27FC236}">
              <a16:creationId xmlns:a16="http://schemas.microsoft.com/office/drawing/2014/main" id="{334FA430-0B03-47AB-530D-DDA46D51E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e91eb690e5_0_15:notes">
            <a:extLst>
              <a:ext uri="{FF2B5EF4-FFF2-40B4-BE49-F238E27FC236}">
                <a16:creationId xmlns:a16="http://schemas.microsoft.com/office/drawing/2014/main" id="{DA7540AE-4BA0-0D1E-7B32-D160BBD716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1e91eb690e5_0_15:notes">
            <a:extLst>
              <a:ext uri="{FF2B5EF4-FFF2-40B4-BE49-F238E27FC236}">
                <a16:creationId xmlns:a16="http://schemas.microsoft.com/office/drawing/2014/main" id="{EB2F269A-727B-82CC-5BCF-64EADB3546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8491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E616F8DC-AF97-579E-7B5C-B6C1DA7E8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8cc7b96639_0_31:notes">
            <a:extLst>
              <a:ext uri="{FF2B5EF4-FFF2-40B4-BE49-F238E27FC236}">
                <a16:creationId xmlns:a16="http://schemas.microsoft.com/office/drawing/2014/main" id="{968C4612-9F50-AFA1-B264-AA2A9300B4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8cc7b96639_0_31:notes">
            <a:extLst>
              <a:ext uri="{FF2B5EF4-FFF2-40B4-BE49-F238E27FC236}">
                <a16:creationId xmlns:a16="http://schemas.microsoft.com/office/drawing/2014/main" id="{9CE9C6AB-1A56-46B2-6926-A57D17C2FA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6628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1e92f4e007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1e92f4e007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>
          <a:extLst>
            <a:ext uri="{FF2B5EF4-FFF2-40B4-BE49-F238E27FC236}">
              <a16:creationId xmlns:a16="http://schemas.microsoft.com/office/drawing/2014/main" id="{09EE54DF-557F-04EB-3FD6-CC1A63E1D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e91eb690e5_0_15:notes">
            <a:extLst>
              <a:ext uri="{FF2B5EF4-FFF2-40B4-BE49-F238E27FC236}">
                <a16:creationId xmlns:a16="http://schemas.microsoft.com/office/drawing/2014/main" id="{6CFE8C20-4D60-5EE7-51B2-311C4B4E36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1e91eb690e5_0_15:notes">
            <a:extLst>
              <a:ext uri="{FF2B5EF4-FFF2-40B4-BE49-F238E27FC236}">
                <a16:creationId xmlns:a16="http://schemas.microsoft.com/office/drawing/2014/main" id="{40A68E57-1FCF-C355-8025-FAFFB6CF73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4091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08DD5F26-522E-0551-CE9F-70BA9ECF3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8cc7b96639_0_31:notes">
            <a:extLst>
              <a:ext uri="{FF2B5EF4-FFF2-40B4-BE49-F238E27FC236}">
                <a16:creationId xmlns:a16="http://schemas.microsoft.com/office/drawing/2014/main" id="{00144F41-E240-C8F1-1B18-E9C44F6B43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8cc7b96639_0_31:notes">
            <a:extLst>
              <a:ext uri="{FF2B5EF4-FFF2-40B4-BE49-F238E27FC236}">
                <a16:creationId xmlns:a16="http://schemas.microsoft.com/office/drawing/2014/main" id="{0B4DD183-BFA3-42AF-E491-27EFC1FB11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314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 rot="10800000" flipH="1">
            <a:off x="-78450" y="-78300"/>
            <a:ext cx="3429000" cy="8514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308350" y="1494300"/>
            <a:ext cx="45273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308350" y="3204600"/>
            <a:ext cx="45273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oogle Shape;15;p3"/>
          <p:cNvGrpSpPr/>
          <p:nvPr/>
        </p:nvGrpSpPr>
        <p:grpSpPr>
          <a:xfrm>
            <a:off x="0" y="0"/>
            <a:ext cx="9513725" cy="5143425"/>
            <a:chOff x="0" y="0"/>
            <a:chExt cx="9513725" cy="5143425"/>
          </a:xfrm>
        </p:grpSpPr>
        <p:sp>
          <p:nvSpPr>
            <p:cNvPr id="16" name="Google Shape;16;p3"/>
            <p:cNvSpPr/>
            <p:nvPr/>
          </p:nvSpPr>
          <p:spPr>
            <a:xfrm>
              <a:off x="8421625" y="0"/>
              <a:ext cx="722400" cy="1871400"/>
            </a:xfrm>
            <a:prstGeom prst="rect">
              <a:avLst/>
            </a:prstGeom>
            <a:solidFill>
              <a:srgbClr val="63DBF5">
                <a:alpha val="6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0" y="4014825"/>
              <a:ext cx="1492500" cy="1128600"/>
            </a:xfrm>
            <a:prstGeom prst="round1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0" y="4829625"/>
              <a:ext cx="2215800" cy="313800"/>
            </a:xfrm>
            <a:prstGeom prst="round1Rect">
              <a:avLst>
                <a:gd name="adj" fmla="val 50000"/>
              </a:avLst>
            </a:prstGeom>
            <a:solidFill>
              <a:srgbClr val="006DF5">
                <a:alpha val="40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7631225" y="326500"/>
              <a:ext cx="1882500" cy="213000"/>
            </a:xfrm>
            <a:prstGeom prst="roundRect">
              <a:avLst>
                <a:gd name="adj" fmla="val 50000"/>
              </a:avLst>
            </a:prstGeom>
            <a:solidFill>
              <a:srgbClr val="516CEE">
                <a:alpha val="607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-78450" y="-78300"/>
            <a:ext cx="6346163" cy="6476788"/>
            <a:chOff x="-78450" y="-78300"/>
            <a:chExt cx="6346163" cy="6476788"/>
          </a:xfrm>
        </p:grpSpPr>
        <p:sp>
          <p:nvSpPr>
            <p:cNvPr id="21" name="Google Shape;21;p3"/>
            <p:cNvSpPr/>
            <p:nvPr/>
          </p:nvSpPr>
          <p:spPr>
            <a:xfrm rot="10800000" flipH="1">
              <a:off x="-78450" y="-78300"/>
              <a:ext cx="3429000" cy="851400"/>
            </a:xfrm>
            <a:prstGeom prst="round1Rect">
              <a:avLst>
                <a:gd name="adj" fmla="val 16667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grpSp>
          <p:nvGrpSpPr>
            <p:cNvPr id="22" name="Google Shape;22;p3"/>
            <p:cNvGrpSpPr/>
            <p:nvPr/>
          </p:nvGrpSpPr>
          <p:grpSpPr>
            <a:xfrm>
              <a:off x="4382438" y="4514238"/>
              <a:ext cx="1885275" cy="1884250"/>
              <a:chOff x="2609275" y="3149350"/>
              <a:chExt cx="1885275" cy="1884250"/>
            </a:xfrm>
          </p:grpSpPr>
          <p:sp>
            <p:nvSpPr>
              <p:cNvPr id="23" name="Google Shape;23;p3"/>
              <p:cNvSpPr/>
              <p:nvPr/>
            </p:nvSpPr>
            <p:spPr>
              <a:xfrm>
                <a:off x="3923900" y="3224950"/>
                <a:ext cx="494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761" h="19801" extrusionOk="0">
                    <a:moveTo>
                      <a:pt x="485" y="202"/>
                    </a:moveTo>
                    <a:cubicBezTo>
                      <a:pt x="323" y="162"/>
                      <a:pt x="162" y="81"/>
                      <a:pt x="1" y="1"/>
                    </a:cubicBezTo>
                    <a:lnTo>
                      <a:pt x="19761" y="19801"/>
                    </a:lnTo>
                    <a:cubicBezTo>
                      <a:pt x="19720" y="19640"/>
                      <a:pt x="19640" y="19478"/>
                      <a:pt x="19559" y="19317"/>
                    </a:cubicBezTo>
                    <a:lnTo>
                      <a:pt x="485" y="2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3"/>
              <p:cNvSpPr/>
              <p:nvPr/>
            </p:nvSpPr>
            <p:spPr>
              <a:xfrm>
                <a:off x="3725300" y="3164475"/>
                <a:ext cx="753125" cy="753100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24" extrusionOk="0">
                    <a:moveTo>
                      <a:pt x="323" y="81"/>
                    </a:moveTo>
                    <a:cubicBezTo>
                      <a:pt x="202" y="41"/>
                      <a:pt x="122" y="41"/>
                      <a:pt x="1" y="0"/>
                    </a:cubicBezTo>
                    <a:lnTo>
                      <a:pt x="30124" y="30124"/>
                    </a:lnTo>
                    <a:cubicBezTo>
                      <a:pt x="30084" y="30043"/>
                      <a:pt x="30084" y="29922"/>
                      <a:pt x="30043" y="29801"/>
                    </a:cubicBezTo>
                    <a:lnTo>
                      <a:pt x="323" y="8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3"/>
              <p:cNvSpPr/>
              <p:nvPr/>
            </p:nvSpPr>
            <p:spPr>
              <a:xfrm>
                <a:off x="3572075" y="3149350"/>
                <a:ext cx="922475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899" h="36899" extrusionOk="0">
                    <a:moveTo>
                      <a:pt x="282" y="0"/>
                    </a:moveTo>
                    <a:cubicBezTo>
                      <a:pt x="161" y="0"/>
                      <a:pt x="81" y="0"/>
                      <a:pt x="0" y="0"/>
                    </a:cubicBezTo>
                    <a:lnTo>
                      <a:pt x="36898" y="36899"/>
                    </a:lnTo>
                    <a:cubicBezTo>
                      <a:pt x="36898" y="36778"/>
                      <a:pt x="36898" y="36697"/>
                      <a:pt x="36858" y="36616"/>
                    </a:cubicBez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3440000" y="315440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242" y="0"/>
                    </a:moveTo>
                    <a:cubicBezTo>
                      <a:pt x="162" y="40"/>
                      <a:pt x="81" y="40"/>
                      <a:pt x="0" y="40"/>
                    </a:cubicBezTo>
                    <a:lnTo>
                      <a:pt x="41899" y="41939"/>
                    </a:lnTo>
                    <a:cubicBezTo>
                      <a:pt x="41899" y="41858"/>
                      <a:pt x="41939" y="41778"/>
                      <a:pt x="41939" y="4169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3323050" y="3175550"/>
                <a:ext cx="1145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811" h="45771" extrusionOk="0">
                    <a:moveTo>
                      <a:pt x="243" y="1"/>
                    </a:moveTo>
                    <a:cubicBezTo>
                      <a:pt x="162" y="1"/>
                      <a:pt x="81" y="41"/>
                      <a:pt x="1" y="41"/>
                    </a:cubicBezTo>
                    <a:lnTo>
                      <a:pt x="45730" y="45771"/>
                    </a:lnTo>
                    <a:cubicBezTo>
                      <a:pt x="45771" y="45690"/>
                      <a:pt x="45771" y="45610"/>
                      <a:pt x="45811" y="455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3"/>
              <p:cNvSpPr/>
              <p:nvPr/>
            </p:nvSpPr>
            <p:spPr>
              <a:xfrm>
                <a:off x="3218200" y="320782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202" y="0"/>
                    </a:moveTo>
                    <a:cubicBezTo>
                      <a:pt x="122" y="0"/>
                      <a:pt x="81" y="41"/>
                      <a:pt x="1" y="81"/>
                    </a:cubicBezTo>
                    <a:lnTo>
                      <a:pt x="48593" y="48674"/>
                    </a:lnTo>
                    <a:cubicBezTo>
                      <a:pt x="48634" y="48633"/>
                      <a:pt x="48674" y="48553"/>
                      <a:pt x="48674" y="484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3"/>
              <p:cNvSpPr/>
              <p:nvPr/>
            </p:nvSpPr>
            <p:spPr>
              <a:xfrm>
                <a:off x="3122425" y="324915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202" y="1"/>
                    </a:moveTo>
                    <a:cubicBezTo>
                      <a:pt x="122" y="41"/>
                      <a:pt x="81" y="81"/>
                      <a:pt x="1" y="122"/>
                    </a:cubicBezTo>
                    <a:lnTo>
                      <a:pt x="50771" y="50852"/>
                    </a:lnTo>
                    <a:cubicBezTo>
                      <a:pt x="50771" y="50811"/>
                      <a:pt x="50811" y="50731"/>
                      <a:pt x="50852" y="506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3"/>
              <p:cNvSpPr/>
              <p:nvPr/>
            </p:nvSpPr>
            <p:spPr>
              <a:xfrm>
                <a:off x="3035725" y="3299550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162" y="1"/>
                    </a:moveTo>
                    <a:cubicBezTo>
                      <a:pt x="81" y="41"/>
                      <a:pt x="41" y="82"/>
                      <a:pt x="1" y="122"/>
                    </a:cubicBezTo>
                    <a:lnTo>
                      <a:pt x="52182" y="52344"/>
                    </a:lnTo>
                    <a:cubicBezTo>
                      <a:pt x="52223" y="52263"/>
                      <a:pt x="52263" y="52223"/>
                      <a:pt x="52303" y="5218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2956075" y="3358025"/>
                <a:ext cx="1328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51" h="53191" extrusionOk="0">
                    <a:moveTo>
                      <a:pt x="122" y="1"/>
                    </a:moveTo>
                    <a:cubicBezTo>
                      <a:pt x="82" y="41"/>
                      <a:pt x="41" y="82"/>
                      <a:pt x="1" y="122"/>
                    </a:cubicBezTo>
                    <a:lnTo>
                      <a:pt x="53030" y="53191"/>
                    </a:lnTo>
                    <a:cubicBezTo>
                      <a:pt x="53070" y="53110"/>
                      <a:pt x="53110" y="53070"/>
                      <a:pt x="53151" y="53030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2883500" y="3422550"/>
                <a:ext cx="1336825" cy="1336825"/>
              </a:xfrm>
              <a:custGeom>
                <a:avLst/>
                <a:gdLst/>
                <a:ahLst/>
                <a:cxnLst/>
                <a:rect l="l" t="t" r="r" b="b"/>
                <a:pathLst>
                  <a:path w="53473" h="53473" extrusionOk="0">
                    <a:moveTo>
                      <a:pt x="121" y="1"/>
                    </a:moveTo>
                    <a:cubicBezTo>
                      <a:pt x="121" y="1"/>
                      <a:pt x="81" y="81"/>
                      <a:pt x="81" y="81"/>
                    </a:cubicBezTo>
                    <a:cubicBezTo>
                      <a:pt x="41" y="122"/>
                      <a:pt x="0" y="122"/>
                      <a:pt x="0" y="162"/>
                    </a:cubicBezTo>
                    <a:lnTo>
                      <a:pt x="53311" y="53473"/>
                    </a:lnTo>
                    <a:cubicBezTo>
                      <a:pt x="53311" y="53473"/>
                      <a:pt x="53392" y="53433"/>
                      <a:pt x="53392" y="53433"/>
                    </a:cubicBezTo>
                    <a:cubicBezTo>
                      <a:pt x="53432" y="53392"/>
                      <a:pt x="53432" y="53392"/>
                      <a:pt x="53473" y="533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>
                <a:off x="2817975" y="3495150"/>
                <a:ext cx="1329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91" h="53191" extrusionOk="0">
                    <a:moveTo>
                      <a:pt x="121" y="0"/>
                    </a:moveTo>
                    <a:cubicBezTo>
                      <a:pt x="81" y="41"/>
                      <a:pt x="41" y="121"/>
                      <a:pt x="0" y="161"/>
                    </a:cubicBezTo>
                    <a:lnTo>
                      <a:pt x="53029" y="53190"/>
                    </a:lnTo>
                    <a:cubicBezTo>
                      <a:pt x="53110" y="53150"/>
                      <a:pt x="53150" y="53109"/>
                      <a:pt x="53190" y="53069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2760500" y="3574775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81" y="1"/>
                    </a:moveTo>
                    <a:cubicBezTo>
                      <a:pt x="41" y="82"/>
                      <a:pt x="41" y="122"/>
                      <a:pt x="1" y="162"/>
                    </a:cubicBezTo>
                    <a:lnTo>
                      <a:pt x="52142" y="52344"/>
                    </a:lnTo>
                    <a:cubicBezTo>
                      <a:pt x="52182" y="52304"/>
                      <a:pt x="52263" y="52263"/>
                      <a:pt x="52303" y="522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2710100" y="366250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0" y="162"/>
                    </a:cubicBezTo>
                    <a:lnTo>
                      <a:pt x="50650" y="50851"/>
                    </a:lnTo>
                    <a:cubicBezTo>
                      <a:pt x="50690" y="50811"/>
                      <a:pt x="50771" y="50771"/>
                      <a:pt x="50851" y="50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2667750" y="375827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1" y="202"/>
                    </a:cubicBezTo>
                    <a:lnTo>
                      <a:pt x="48513" y="48674"/>
                    </a:lnTo>
                    <a:cubicBezTo>
                      <a:pt x="48553" y="48633"/>
                      <a:pt x="48634" y="48633"/>
                      <a:pt x="48674" y="485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2635500" y="3863125"/>
                <a:ext cx="1144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771" h="45771" extrusionOk="0">
                    <a:moveTo>
                      <a:pt x="41" y="0"/>
                    </a:moveTo>
                    <a:cubicBezTo>
                      <a:pt x="41" y="81"/>
                      <a:pt x="0" y="121"/>
                      <a:pt x="0" y="202"/>
                    </a:cubicBezTo>
                    <a:lnTo>
                      <a:pt x="45569" y="45770"/>
                    </a:lnTo>
                    <a:cubicBezTo>
                      <a:pt x="45649" y="45770"/>
                      <a:pt x="45730" y="45730"/>
                      <a:pt x="45770" y="45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2615325" y="398005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1" y="1"/>
                    </a:moveTo>
                    <a:cubicBezTo>
                      <a:pt x="1" y="82"/>
                      <a:pt x="1" y="162"/>
                      <a:pt x="1" y="243"/>
                    </a:cubicBezTo>
                    <a:lnTo>
                      <a:pt x="41657" y="41940"/>
                    </a:lnTo>
                    <a:cubicBezTo>
                      <a:pt x="41738" y="41900"/>
                      <a:pt x="41859" y="41900"/>
                      <a:pt x="41940" y="4190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>
                <a:off x="2609275" y="4111125"/>
                <a:ext cx="922500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900" h="36899" extrusionOk="0">
                    <a:moveTo>
                      <a:pt x="1" y="0"/>
                    </a:moveTo>
                    <a:cubicBezTo>
                      <a:pt x="1" y="81"/>
                      <a:pt x="1" y="202"/>
                      <a:pt x="1" y="283"/>
                    </a:cubicBezTo>
                    <a:lnTo>
                      <a:pt x="36617" y="36899"/>
                    </a:lnTo>
                    <a:cubicBezTo>
                      <a:pt x="36697" y="36899"/>
                      <a:pt x="36818" y="36899"/>
                      <a:pt x="36899" y="368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2625400" y="4264350"/>
                <a:ext cx="753125" cy="754125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65" extrusionOk="0">
                    <a:moveTo>
                      <a:pt x="1" y="1"/>
                    </a:moveTo>
                    <a:cubicBezTo>
                      <a:pt x="1" y="122"/>
                      <a:pt x="41" y="243"/>
                      <a:pt x="41" y="364"/>
                    </a:cubicBezTo>
                    <a:lnTo>
                      <a:pt x="29762" y="30084"/>
                    </a:lnTo>
                    <a:cubicBezTo>
                      <a:pt x="29883" y="30124"/>
                      <a:pt x="30004" y="30124"/>
                      <a:pt x="30124" y="301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2684900" y="4462975"/>
                <a:ext cx="495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801" h="19801" extrusionOk="0">
                    <a:moveTo>
                      <a:pt x="0" y="0"/>
                    </a:moveTo>
                    <a:cubicBezTo>
                      <a:pt x="81" y="161"/>
                      <a:pt x="161" y="323"/>
                      <a:pt x="242" y="484"/>
                    </a:cubicBezTo>
                    <a:lnTo>
                      <a:pt x="19316" y="19599"/>
                    </a:lnTo>
                    <a:cubicBezTo>
                      <a:pt x="19478" y="19639"/>
                      <a:pt x="19639" y="19720"/>
                      <a:pt x="19800" y="1980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2364450" y="2361300"/>
            <a:ext cx="4415100" cy="15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27350" y="1272000"/>
            <a:ext cx="1089300" cy="10893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9"/>
          <p:cNvGrpSpPr/>
          <p:nvPr/>
        </p:nvGrpSpPr>
        <p:grpSpPr>
          <a:xfrm>
            <a:off x="0" y="0"/>
            <a:ext cx="9362875" cy="5143500"/>
            <a:chOff x="0" y="0"/>
            <a:chExt cx="9362875" cy="5143500"/>
          </a:xfrm>
        </p:grpSpPr>
        <p:sp>
          <p:nvSpPr>
            <p:cNvPr id="212" name="Google Shape;212;p9"/>
            <p:cNvSpPr/>
            <p:nvPr/>
          </p:nvSpPr>
          <p:spPr>
            <a:xfrm>
              <a:off x="7925" y="0"/>
              <a:ext cx="722400" cy="1871400"/>
            </a:xfrm>
            <a:prstGeom prst="rect">
              <a:avLst/>
            </a:prstGeom>
            <a:solidFill>
              <a:srgbClr val="63DBF5">
                <a:alpha val="6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213" name="Google Shape;213;p9"/>
            <p:cNvSpPr/>
            <p:nvPr/>
          </p:nvSpPr>
          <p:spPr>
            <a:xfrm rot="-5400000">
              <a:off x="7825525" y="3832950"/>
              <a:ext cx="1492500" cy="1128600"/>
            </a:xfrm>
            <a:prstGeom prst="round1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0" y="4829625"/>
              <a:ext cx="2215800" cy="313800"/>
            </a:xfrm>
            <a:prstGeom prst="round1Rect">
              <a:avLst>
                <a:gd name="adj" fmla="val 50000"/>
              </a:avLst>
            </a:prstGeom>
            <a:solidFill>
              <a:srgbClr val="006DF5">
                <a:alpha val="40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7480375" y="4702475"/>
              <a:ext cx="1882500" cy="213000"/>
            </a:xfrm>
            <a:prstGeom prst="roundRect">
              <a:avLst>
                <a:gd name="adj" fmla="val 50000"/>
              </a:avLst>
            </a:prstGeom>
            <a:solidFill>
              <a:srgbClr val="516CEE">
                <a:alpha val="607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</p:grpSp>
      <p:sp>
        <p:nvSpPr>
          <p:cNvPr id="216" name="Google Shape;216;p9"/>
          <p:cNvSpPr/>
          <p:nvPr/>
        </p:nvSpPr>
        <p:spPr>
          <a:xfrm rot="5400000">
            <a:off x="3685175" y="4829625"/>
            <a:ext cx="2325825" cy="2325825"/>
          </a:xfrm>
          <a:custGeom>
            <a:avLst/>
            <a:gdLst/>
            <a:ahLst/>
            <a:cxnLst/>
            <a:rect l="l" t="t" r="r" b="b"/>
            <a:pathLst>
              <a:path w="93033" h="93033" extrusionOk="0">
                <a:moveTo>
                  <a:pt x="89685" y="61054"/>
                </a:moveTo>
                <a:lnTo>
                  <a:pt x="89685" y="63796"/>
                </a:lnTo>
                <a:lnTo>
                  <a:pt x="89927" y="63150"/>
                </a:lnTo>
                <a:lnTo>
                  <a:pt x="89927" y="61054"/>
                </a:lnTo>
                <a:lnTo>
                  <a:pt x="90693" y="61054"/>
                </a:lnTo>
                <a:cubicBezTo>
                  <a:pt x="90733" y="60973"/>
                  <a:pt x="90733" y="60892"/>
                  <a:pt x="90774" y="60812"/>
                </a:cubicBezTo>
                <a:lnTo>
                  <a:pt x="89927" y="60812"/>
                </a:lnTo>
                <a:lnTo>
                  <a:pt x="89927" y="56255"/>
                </a:lnTo>
                <a:lnTo>
                  <a:pt x="91984" y="56255"/>
                </a:lnTo>
                <a:cubicBezTo>
                  <a:pt x="92024" y="56174"/>
                  <a:pt x="92024" y="56093"/>
                  <a:pt x="92064" y="56013"/>
                </a:cubicBezTo>
                <a:lnTo>
                  <a:pt x="89927" y="56013"/>
                </a:lnTo>
                <a:lnTo>
                  <a:pt x="89927" y="51456"/>
                </a:lnTo>
                <a:lnTo>
                  <a:pt x="92750" y="51456"/>
                </a:lnTo>
                <a:cubicBezTo>
                  <a:pt x="92750" y="51375"/>
                  <a:pt x="92790" y="51295"/>
                  <a:pt x="92790" y="51174"/>
                </a:cubicBezTo>
                <a:lnTo>
                  <a:pt x="89927" y="51174"/>
                </a:lnTo>
                <a:lnTo>
                  <a:pt x="89927" y="46617"/>
                </a:lnTo>
                <a:lnTo>
                  <a:pt x="93032" y="46617"/>
                </a:lnTo>
                <a:lnTo>
                  <a:pt x="93032" y="46496"/>
                </a:lnTo>
                <a:lnTo>
                  <a:pt x="93032" y="46375"/>
                </a:lnTo>
                <a:lnTo>
                  <a:pt x="89927" y="46375"/>
                </a:lnTo>
                <a:lnTo>
                  <a:pt x="89927" y="41818"/>
                </a:lnTo>
                <a:lnTo>
                  <a:pt x="92790" y="41818"/>
                </a:lnTo>
                <a:cubicBezTo>
                  <a:pt x="92790" y="41737"/>
                  <a:pt x="92750" y="41657"/>
                  <a:pt x="92750" y="41576"/>
                </a:cubicBezTo>
                <a:lnTo>
                  <a:pt x="89927" y="41576"/>
                </a:lnTo>
                <a:lnTo>
                  <a:pt x="89927" y="36979"/>
                </a:lnTo>
                <a:lnTo>
                  <a:pt x="92064" y="36979"/>
                </a:lnTo>
                <a:cubicBezTo>
                  <a:pt x="92024" y="36898"/>
                  <a:pt x="92024" y="36818"/>
                  <a:pt x="91984" y="36737"/>
                </a:cubicBezTo>
                <a:lnTo>
                  <a:pt x="89927" y="36737"/>
                </a:lnTo>
                <a:lnTo>
                  <a:pt x="89927" y="32180"/>
                </a:lnTo>
                <a:lnTo>
                  <a:pt x="90774" y="32180"/>
                </a:lnTo>
                <a:cubicBezTo>
                  <a:pt x="90733" y="32099"/>
                  <a:pt x="90733" y="32019"/>
                  <a:pt x="90693" y="31938"/>
                </a:cubicBezTo>
                <a:lnTo>
                  <a:pt x="89927" y="31938"/>
                </a:lnTo>
                <a:lnTo>
                  <a:pt x="89927" y="29841"/>
                </a:lnTo>
                <a:lnTo>
                  <a:pt x="89685" y="29196"/>
                </a:lnTo>
                <a:lnTo>
                  <a:pt x="89685" y="31938"/>
                </a:lnTo>
                <a:lnTo>
                  <a:pt x="85128" y="31938"/>
                </a:lnTo>
                <a:lnTo>
                  <a:pt x="85128" y="27381"/>
                </a:lnTo>
                <a:lnTo>
                  <a:pt x="88919" y="27381"/>
                </a:lnTo>
                <a:cubicBezTo>
                  <a:pt x="88879" y="27301"/>
                  <a:pt x="88838" y="27220"/>
                  <a:pt x="88798" y="27139"/>
                </a:cubicBezTo>
                <a:lnTo>
                  <a:pt x="85128" y="27139"/>
                </a:lnTo>
                <a:lnTo>
                  <a:pt x="85128" y="22542"/>
                </a:lnTo>
                <a:lnTo>
                  <a:pt x="86378" y="22542"/>
                </a:lnTo>
                <a:cubicBezTo>
                  <a:pt x="86338" y="22462"/>
                  <a:pt x="86298" y="22381"/>
                  <a:pt x="86257" y="22300"/>
                </a:cubicBezTo>
                <a:lnTo>
                  <a:pt x="85128" y="22300"/>
                </a:lnTo>
                <a:lnTo>
                  <a:pt x="85128" y="20566"/>
                </a:lnTo>
                <a:cubicBezTo>
                  <a:pt x="85048" y="20445"/>
                  <a:pt x="84967" y="20324"/>
                  <a:pt x="84886" y="20203"/>
                </a:cubicBezTo>
                <a:lnTo>
                  <a:pt x="84886" y="22300"/>
                </a:lnTo>
                <a:lnTo>
                  <a:pt x="80329" y="22300"/>
                </a:lnTo>
                <a:lnTo>
                  <a:pt x="80329" y="17743"/>
                </a:lnTo>
                <a:lnTo>
                  <a:pt x="83072" y="17743"/>
                </a:lnTo>
                <a:lnTo>
                  <a:pt x="82870" y="17501"/>
                </a:lnTo>
                <a:lnTo>
                  <a:pt x="80329" y="17501"/>
                </a:lnTo>
                <a:lnTo>
                  <a:pt x="80329" y="14558"/>
                </a:lnTo>
                <a:lnTo>
                  <a:pt x="80087" y="14316"/>
                </a:lnTo>
                <a:lnTo>
                  <a:pt x="80087" y="17501"/>
                </a:lnTo>
                <a:lnTo>
                  <a:pt x="75490" y="17501"/>
                </a:lnTo>
                <a:lnTo>
                  <a:pt x="75490" y="12945"/>
                </a:lnTo>
                <a:lnTo>
                  <a:pt x="78716" y="12945"/>
                </a:lnTo>
                <a:lnTo>
                  <a:pt x="78434" y="12703"/>
                </a:lnTo>
                <a:lnTo>
                  <a:pt x="75490" y="12703"/>
                </a:lnTo>
                <a:lnTo>
                  <a:pt x="75490" y="10122"/>
                </a:lnTo>
                <a:lnTo>
                  <a:pt x="75248" y="9920"/>
                </a:lnTo>
                <a:lnTo>
                  <a:pt x="75248" y="12703"/>
                </a:lnTo>
                <a:lnTo>
                  <a:pt x="70691" y="12703"/>
                </a:lnTo>
                <a:lnTo>
                  <a:pt x="70691" y="8106"/>
                </a:lnTo>
                <a:lnTo>
                  <a:pt x="72788" y="8106"/>
                </a:lnTo>
                <a:cubicBezTo>
                  <a:pt x="72667" y="8025"/>
                  <a:pt x="72546" y="7944"/>
                  <a:pt x="72425" y="7864"/>
                </a:cubicBezTo>
                <a:lnTo>
                  <a:pt x="70691" y="7864"/>
                </a:lnTo>
                <a:lnTo>
                  <a:pt x="70691" y="6775"/>
                </a:lnTo>
                <a:cubicBezTo>
                  <a:pt x="70611" y="6694"/>
                  <a:pt x="70530" y="6654"/>
                  <a:pt x="70450" y="6613"/>
                </a:cubicBezTo>
                <a:lnTo>
                  <a:pt x="70450" y="7864"/>
                </a:lnTo>
                <a:lnTo>
                  <a:pt x="65893" y="7864"/>
                </a:lnTo>
                <a:lnTo>
                  <a:pt x="65893" y="4194"/>
                </a:lnTo>
                <a:cubicBezTo>
                  <a:pt x="65812" y="4154"/>
                  <a:pt x="65731" y="4113"/>
                  <a:pt x="65651" y="4073"/>
                </a:cubicBezTo>
                <a:lnTo>
                  <a:pt x="65651" y="7864"/>
                </a:lnTo>
                <a:lnTo>
                  <a:pt x="61054" y="7864"/>
                </a:lnTo>
                <a:lnTo>
                  <a:pt x="61054" y="3307"/>
                </a:lnTo>
                <a:lnTo>
                  <a:pt x="63796" y="3307"/>
                </a:lnTo>
                <a:lnTo>
                  <a:pt x="63191" y="3065"/>
                </a:lnTo>
                <a:lnTo>
                  <a:pt x="61054" y="3065"/>
                </a:lnTo>
                <a:lnTo>
                  <a:pt x="61054" y="2339"/>
                </a:lnTo>
                <a:cubicBezTo>
                  <a:pt x="60973" y="2299"/>
                  <a:pt x="60892" y="2258"/>
                  <a:pt x="60812" y="2258"/>
                </a:cubicBezTo>
                <a:lnTo>
                  <a:pt x="60812" y="3065"/>
                </a:lnTo>
                <a:lnTo>
                  <a:pt x="56255" y="3065"/>
                </a:lnTo>
                <a:lnTo>
                  <a:pt x="56255" y="1048"/>
                </a:lnTo>
                <a:cubicBezTo>
                  <a:pt x="56174" y="1008"/>
                  <a:pt x="56093" y="1008"/>
                  <a:pt x="56013" y="968"/>
                </a:cubicBezTo>
                <a:lnTo>
                  <a:pt x="56013" y="3065"/>
                </a:lnTo>
                <a:lnTo>
                  <a:pt x="51456" y="3065"/>
                </a:lnTo>
                <a:lnTo>
                  <a:pt x="51456" y="282"/>
                </a:lnTo>
                <a:cubicBezTo>
                  <a:pt x="51375" y="242"/>
                  <a:pt x="51295" y="242"/>
                  <a:pt x="51214" y="242"/>
                </a:cubicBezTo>
                <a:lnTo>
                  <a:pt x="51214" y="3065"/>
                </a:lnTo>
                <a:lnTo>
                  <a:pt x="46617" y="3065"/>
                </a:lnTo>
                <a:lnTo>
                  <a:pt x="46617" y="0"/>
                </a:lnTo>
                <a:lnTo>
                  <a:pt x="46496" y="0"/>
                </a:lnTo>
                <a:lnTo>
                  <a:pt x="46375" y="0"/>
                </a:lnTo>
                <a:lnTo>
                  <a:pt x="46375" y="3065"/>
                </a:lnTo>
                <a:lnTo>
                  <a:pt x="41818" y="3065"/>
                </a:lnTo>
                <a:lnTo>
                  <a:pt x="41818" y="242"/>
                </a:lnTo>
                <a:cubicBezTo>
                  <a:pt x="41737" y="242"/>
                  <a:pt x="41657" y="242"/>
                  <a:pt x="41576" y="242"/>
                </a:cubicBezTo>
                <a:lnTo>
                  <a:pt x="41576" y="3065"/>
                </a:lnTo>
                <a:lnTo>
                  <a:pt x="37019" y="3065"/>
                </a:lnTo>
                <a:lnTo>
                  <a:pt x="37019" y="968"/>
                </a:lnTo>
                <a:cubicBezTo>
                  <a:pt x="36939" y="1008"/>
                  <a:pt x="36858" y="1008"/>
                  <a:pt x="36777" y="1008"/>
                </a:cubicBezTo>
                <a:lnTo>
                  <a:pt x="36777" y="3065"/>
                </a:lnTo>
                <a:lnTo>
                  <a:pt x="32180" y="3065"/>
                </a:lnTo>
                <a:lnTo>
                  <a:pt x="32180" y="2258"/>
                </a:lnTo>
                <a:cubicBezTo>
                  <a:pt x="32099" y="2258"/>
                  <a:pt x="32019" y="2299"/>
                  <a:pt x="31938" y="2339"/>
                </a:cubicBezTo>
                <a:lnTo>
                  <a:pt x="31938" y="3065"/>
                </a:lnTo>
                <a:lnTo>
                  <a:pt x="29841" y="3065"/>
                </a:lnTo>
                <a:lnTo>
                  <a:pt x="29236" y="3307"/>
                </a:lnTo>
                <a:lnTo>
                  <a:pt x="31938" y="3307"/>
                </a:lnTo>
                <a:lnTo>
                  <a:pt x="31938" y="7904"/>
                </a:lnTo>
                <a:lnTo>
                  <a:pt x="27381" y="7904"/>
                </a:lnTo>
                <a:lnTo>
                  <a:pt x="27381" y="4113"/>
                </a:lnTo>
                <a:cubicBezTo>
                  <a:pt x="27301" y="4154"/>
                  <a:pt x="27220" y="4194"/>
                  <a:pt x="27139" y="4234"/>
                </a:cubicBezTo>
                <a:lnTo>
                  <a:pt x="27139" y="7904"/>
                </a:lnTo>
                <a:lnTo>
                  <a:pt x="22542" y="7904"/>
                </a:lnTo>
                <a:lnTo>
                  <a:pt x="22542" y="6613"/>
                </a:lnTo>
                <a:cubicBezTo>
                  <a:pt x="22462" y="6694"/>
                  <a:pt x="22381" y="6734"/>
                  <a:pt x="22300" y="6775"/>
                </a:cubicBezTo>
                <a:lnTo>
                  <a:pt x="22300" y="7904"/>
                </a:lnTo>
                <a:lnTo>
                  <a:pt x="20566" y="7904"/>
                </a:lnTo>
                <a:cubicBezTo>
                  <a:pt x="20445" y="7985"/>
                  <a:pt x="20324" y="8065"/>
                  <a:pt x="20203" y="8146"/>
                </a:cubicBezTo>
                <a:lnTo>
                  <a:pt x="22300" y="8146"/>
                </a:lnTo>
                <a:lnTo>
                  <a:pt x="22300" y="12703"/>
                </a:lnTo>
                <a:lnTo>
                  <a:pt x="17743" y="12703"/>
                </a:lnTo>
                <a:lnTo>
                  <a:pt x="17743" y="9961"/>
                </a:lnTo>
                <a:lnTo>
                  <a:pt x="17501" y="10162"/>
                </a:lnTo>
                <a:lnTo>
                  <a:pt x="17501" y="12703"/>
                </a:lnTo>
                <a:lnTo>
                  <a:pt x="14558" y="12703"/>
                </a:lnTo>
                <a:lnTo>
                  <a:pt x="14316" y="12945"/>
                </a:lnTo>
                <a:lnTo>
                  <a:pt x="17501" y="12945"/>
                </a:lnTo>
                <a:lnTo>
                  <a:pt x="17501" y="17542"/>
                </a:lnTo>
                <a:lnTo>
                  <a:pt x="12945" y="17542"/>
                </a:lnTo>
                <a:lnTo>
                  <a:pt x="12945" y="14316"/>
                </a:lnTo>
                <a:lnTo>
                  <a:pt x="12703" y="14598"/>
                </a:lnTo>
                <a:lnTo>
                  <a:pt x="12703" y="17542"/>
                </a:lnTo>
                <a:lnTo>
                  <a:pt x="10122" y="17542"/>
                </a:lnTo>
                <a:lnTo>
                  <a:pt x="9920" y="17784"/>
                </a:lnTo>
                <a:lnTo>
                  <a:pt x="12703" y="17784"/>
                </a:lnTo>
                <a:lnTo>
                  <a:pt x="12703" y="22341"/>
                </a:lnTo>
                <a:lnTo>
                  <a:pt x="8106" y="22341"/>
                </a:lnTo>
                <a:lnTo>
                  <a:pt x="8106" y="20244"/>
                </a:lnTo>
                <a:cubicBezTo>
                  <a:pt x="8025" y="20365"/>
                  <a:pt x="7944" y="20486"/>
                  <a:pt x="7864" y="20607"/>
                </a:cubicBezTo>
                <a:lnTo>
                  <a:pt x="7864" y="22341"/>
                </a:lnTo>
                <a:lnTo>
                  <a:pt x="6775" y="22341"/>
                </a:lnTo>
                <a:cubicBezTo>
                  <a:pt x="6694" y="22421"/>
                  <a:pt x="6654" y="22502"/>
                  <a:pt x="6613" y="22583"/>
                </a:cubicBezTo>
                <a:lnTo>
                  <a:pt x="7864" y="22583"/>
                </a:lnTo>
                <a:lnTo>
                  <a:pt x="7864" y="27139"/>
                </a:lnTo>
                <a:lnTo>
                  <a:pt x="4194" y="27139"/>
                </a:lnTo>
                <a:cubicBezTo>
                  <a:pt x="4154" y="27220"/>
                  <a:pt x="4113" y="27301"/>
                  <a:pt x="4073" y="27381"/>
                </a:cubicBezTo>
                <a:lnTo>
                  <a:pt x="7864" y="27381"/>
                </a:lnTo>
                <a:lnTo>
                  <a:pt x="7864" y="31978"/>
                </a:lnTo>
                <a:lnTo>
                  <a:pt x="3307" y="31978"/>
                </a:lnTo>
                <a:lnTo>
                  <a:pt x="3307" y="29236"/>
                </a:lnTo>
                <a:lnTo>
                  <a:pt x="3065" y="29841"/>
                </a:lnTo>
                <a:lnTo>
                  <a:pt x="3065" y="31978"/>
                </a:lnTo>
                <a:lnTo>
                  <a:pt x="2299" y="31978"/>
                </a:lnTo>
                <a:cubicBezTo>
                  <a:pt x="2299" y="32059"/>
                  <a:pt x="2258" y="32140"/>
                  <a:pt x="2218" y="32220"/>
                </a:cubicBezTo>
                <a:lnTo>
                  <a:pt x="3065" y="32220"/>
                </a:lnTo>
                <a:lnTo>
                  <a:pt x="3065" y="36777"/>
                </a:lnTo>
                <a:lnTo>
                  <a:pt x="1008" y="36777"/>
                </a:lnTo>
                <a:cubicBezTo>
                  <a:pt x="1008" y="36858"/>
                  <a:pt x="968" y="36939"/>
                  <a:pt x="968" y="37019"/>
                </a:cubicBezTo>
                <a:lnTo>
                  <a:pt x="3065" y="37019"/>
                </a:lnTo>
                <a:lnTo>
                  <a:pt x="3065" y="41576"/>
                </a:lnTo>
                <a:lnTo>
                  <a:pt x="242" y="41576"/>
                </a:lnTo>
                <a:cubicBezTo>
                  <a:pt x="242" y="41657"/>
                  <a:pt x="242" y="41737"/>
                  <a:pt x="242" y="41818"/>
                </a:cubicBezTo>
                <a:lnTo>
                  <a:pt x="3065" y="41818"/>
                </a:lnTo>
                <a:lnTo>
                  <a:pt x="3065" y="46415"/>
                </a:lnTo>
                <a:lnTo>
                  <a:pt x="0" y="46415"/>
                </a:lnTo>
                <a:lnTo>
                  <a:pt x="0" y="46536"/>
                </a:lnTo>
                <a:lnTo>
                  <a:pt x="0" y="46657"/>
                </a:lnTo>
                <a:lnTo>
                  <a:pt x="3065" y="46657"/>
                </a:lnTo>
                <a:lnTo>
                  <a:pt x="3065" y="51214"/>
                </a:lnTo>
                <a:lnTo>
                  <a:pt x="242" y="51214"/>
                </a:lnTo>
                <a:cubicBezTo>
                  <a:pt x="242" y="51295"/>
                  <a:pt x="242" y="51375"/>
                  <a:pt x="242" y="51456"/>
                </a:cubicBezTo>
                <a:lnTo>
                  <a:pt x="3065" y="51456"/>
                </a:lnTo>
                <a:lnTo>
                  <a:pt x="3065" y="56053"/>
                </a:lnTo>
                <a:lnTo>
                  <a:pt x="968" y="56053"/>
                </a:lnTo>
                <a:cubicBezTo>
                  <a:pt x="968" y="56134"/>
                  <a:pt x="1008" y="56174"/>
                  <a:pt x="1008" y="56295"/>
                </a:cubicBezTo>
                <a:lnTo>
                  <a:pt x="3065" y="56295"/>
                </a:lnTo>
                <a:lnTo>
                  <a:pt x="3065" y="60852"/>
                </a:lnTo>
                <a:lnTo>
                  <a:pt x="2218" y="60852"/>
                </a:lnTo>
                <a:cubicBezTo>
                  <a:pt x="2258" y="60933"/>
                  <a:pt x="2299" y="61013"/>
                  <a:pt x="2299" y="61094"/>
                </a:cubicBezTo>
                <a:lnTo>
                  <a:pt x="3065" y="61094"/>
                </a:lnTo>
                <a:lnTo>
                  <a:pt x="3065" y="63191"/>
                </a:lnTo>
                <a:lnTo>
                  <a:pt x="3307" y="63836"/>
                </a:lnTo>
                <a:lnTo>
                  <a:pt x="3307" y="61094"/>
                </a:lnTo>
                <a:lnTo>
                  <a:pt x="7864" y="61094"/>
                </a:lnTo>
                <a:lnTo>
                  <a:pt x="7864" y="65651"/>
                </a:lnTo>
                <a:lnTo>
                  <a:pt x="4073" y="65651"/>
                </a:lnTo>
                <a:cubicBezTo>
                  <a:pt x="4113" y="65731"/>
                  <a:pt x="4154" y="65812"/>
                  <a:pt x="4194" y="65893"/>
                </a:cubicBezTo>
                <a:lnTo>
                  <a:pt x="7864" y="65893"/>
                </a:lnTo>
                <a:lnTo>
                  <a:pt x="7864" y="70490"/>
                </a:lnTo>
                <a:lnTo>
                  <a:pt x="6613" y="70490"/>
                </a:lnTo>
                <a:cubicBezTo>
                  <a:pt x="6654" y="70570"/>
                  <a:pt x="6694" y="70651"/>
                  <a:pt x="6775" y="70732"/>
                </a:cubicBezTo>
                <a:lnTo>
                  <a:pt x="7864" y="70732"/>
                </a:lnTo>
                <a:lnTo>
                  <a:pt x="7864" y="72466"/>
                </a:lnTo>
                <a:cubicBezTo>
                  <a:pt x="7944" y="72587"/>
                  <a:pt x="8025" y="72708"/>
                  <a:pt x="8106" y="72829"/>
                </a:cubicBezTo>
                <a:lnTo>
                  <a:pt x="8106" y="70732"/>
                </a:lnTo>
                <a:lnTo>
                  <a:pt x="12703" y="70732"/>
                </a:lnTo>
                <a:lnTo>
                  <a:pt x="12703" y="75289"/>
                </a:lnTo>
                <a:lnTo>
                  <a:pt x="9920" y="75289"/>
                </a:lnTo>
                <a:lnTo>
                  <a:pt x="10122" y="75531"/>
                </a:lnTo>
                <a:lnTo>
                  <a:pt x="12703" y="75531"/>
                </a:lnTo>
                <a:lnTo>
                  <a:pt x="12703" y="78474"/>
                </a:lnTo>
                <a:lnTo>
                  <a:pt x="12945" y="78716"/>
                </a:lnTo>
                <a:lnTo>
                  <a:pt x="12945" y="75531"/>
                </a:lnTo>
                <a:lnTo>
                  <a:pt x="17501" y="75531"/>
                </a:lnTo>
                <a:lnTo>
                  <a:pt x="17501" y="80087"/>
                </a:lnTo>
                <a:lnTo>
                  <a:pt x="14316" y="80087"/>
                </a:lnTo>
                <a:lnTo>
                  <a:pt x="14558" y="80329"/>
                </a:lnTo>
                <a:lnTo>
                  <a:pt x="17501" y="80329"/>
                </a:lnTo>
                <a:lnTo>
                  <a:pt x="17501" y="82910"/>
                </a:lnTo>
                <a:lnTo>
                  <a:pt x="17743" y="83072"/>
                </a:lnTo>
                <a:lnTo>
                  <a:pt x="17743" y="80329"/>
                </a:lnTo>
                <a:lnTo>
                  <a:pt x="22300" y="80329"/>
                </a:lnTo>
                <a:lnTo>
                  <a:pt x="22300" y="84927"/>
                </a:lnTo>
                <a:lnTo>
                  <a:pt x="20203" y="84927"/>
                </a:lnTo>
                <a:cubicBezTo>
                  <a:pt x="20324" y="85007"/>
                  <a:pt x="20445" y="85088"/>
                  <a:pt x="20566" y="85168"/>
                </a:cubicBezTo>
                <a:lnTo>
                  <a:pt x="22300" y="85168"/>
                </a:lnTo>
                <a:lnTo>
                  <a:pt x="22300" y="86257"/>
                </a:lnTo>
                <a:cubicBezTo>
                  <a:pt x="22381" y="86338"/>
                  <a:pt x="22462" y="86378"/>
                  <a:pt x="22542" y="86419"/>
                </a:cubicBezTo>
                <a:lnTo>
                  <a:pt x="22542" y="85168"/>
                </a:lnTo>
                <a:lnTo>
                  <a:pt x="27139" y="85168"/>
                </a:lnTo>
                <a:lnTo>
                  <a:pt x="27139" y="88838"/>
                </a:lnTo>
                <a:cubicBezTo>
                  <a:pt x="27220" y="88878"/>
                  <a:pt x="27301" y="88919"/>
                  <a:pt x="27381" y="88959"/>
                </a:cubicBezTo>
                <a:lnTo>
                  <a:pt x="27381" y="85168"/>
                </a:lnTo>
                <a:lnTo>
                  <a:pt x="31938" y="85168"/>
                </a:lnTo>
                <a:lnTo>
                  <a:pt x="31938" y="89725"/>
                </a:lnTo>
                <a:lnTo>
                  <a:pt x="29236" y="89725"/>
                </a:lnTo>
                <a:lnTo>
                  <a:pt x="29841" y="89967"/>
                </a:lnTo>
                <a:lnTo>
                  <a:pt x="31938" y="89967"/>
                </a:lnTo>
                <a:lnTo>
                  <a:pt x="31938" y="90733"/>
                </a:lnTo>
                <a:cubicBezTo>
                  <a:pt x="32019" y="90733"/>
                  <a:pt x="32099" y="90774"/>
                  <a:pt x="32180" y="90814"/>
                </a:cubicBezTo>
                <a:lnTo>
                  <a:pt x="32180" y="89967"/>
                </a:lnTo>
                <a:lnTo>
                  <a:pt x="36777" y="89967"/>
                </a:lnTo>
                <a:lnTo>
                  <a:pt x="36777" y="92024"/>
                </a:lnTo>
                <a:cubicBezTo>
                  <a:pt x="36858" y="92024"/>
                  <a:pt x="36939" y="92064"/>
                  <a:pt x="37019" y="92064"/>
                </a:cubicBezTo>
                <a:lnTo>
                  <a:pt x="37019" y="89967"/>
                </a:lnTo>
                <a:lnTo>
                  <a:pt x="41576" y="89967"/>
                </a:lnTo>
                <a:lnTo>
                  <a:pt x="41576" y="92790"/>
                </a:lnTo>
                <a:cubicBezTo>
                  <a:pt x="41657" y="92790"/>
                  <a:pt x="41737" y="92790"/>
                  <a:pt x="41818" y="92790"/>
                </a:cubicBezTo>
                <a:lnTo>
                  <a:pt x="41818" y="89967"/>
                </a:lnTo>
                <a:lnTo>
                  <a:pt x="46375" y="89967"/>
                </a:lnTo>
                <a:lnTo>
                  <a:pt x="46375" y="93032"/>
                </a:lnTo>
                <a:lnTo>
                  <a:pt x="46496" y="93032"/>
                </a:lnTo>
                <a:lnTo>
                  <a:pt x="46617" y="93032"/>
                </a:lnTo>
                <a:lnTo>
                  <a:pt x="46617" y="89967"/>
                </a:lnTo>
                <a:lnTo>
                  <a:pt x="51214" y="89967"/>
                </a:lnTo>
                <a:lnTo>
                  <a:pt x="51214" y="92790"/>
                </a:lnTo>
                <a:cubicBezTo>
                  <a:pt x="51295" y="92790"/>
                  <a:pt x="51375" y="92790"/>
                  <a:pt x="51456" y="92790"/>
                </a:cubicBezTo>
                <a:lnTo>
                  <a:pt x="51456" y="89967"/>
                </a:lnTo>
                <a:lnTo>
                  <a:pt x="56013" y="89967"/>
                </a:lnTo>
                <a:lnTo>
                  <a:pt x="56013" y="92064"/>
                </a:lnTo>
                <a:cubicBezTo>
                  <a:pt x="56093" y="92064"/>
                  <a:pt x="56174" y="92024"/>
                  <a:pt x="56255" y="92024"/>
                </a:cubicBezTo>
                <a:lnTo>
                  <a:pt x="56255" y="89967"/>
                </a:lnTo>
                <a:lnTo>
                  <a:pt x="60812" y="89967"/>
                </a:lnTo>
                <a:lnTo>
                  <a:pt x="60812" y="90814"/>
                </a:lnTo>
                <a:cubicBezTo>
                  <a:pt x="60892" y="90774"/>
                  <a:pt x="60973" y="90733"/>
                  <a:pt x="61054" y="90733"/>
                </a:cubicBezTo>
                <a:lnTo>
                  <a:pt x="61054" y="89967"/>
                </a:lnTo>
                <a:lnTo>
                  <a:pt x="63191" y="89967"/>
                </a:lnTo>
                <a:lnTo>
                  <a:pt x="63796" y="89725"/>
                </a:lnTo>
                <a:lnTo>
                  <a:pt x="61054" y="89725"/>
                </a:lnTo>
                <a:lnTo>
                  <a:pt x="61054" y="85168"/>
                </a:lnTo>
                <a:lnTo>
                  <a:pt x="65651" y="85168"/>
                </a:lnTo>
                <a:lnTo>
                  <a:pt x="65651" y="88959"/>
                </a:lnTo>
                <a:cubicBezTo>
                  <a:pt x="65731" y="88919"/>
                  <a:pt x="65812" y="88878"/>
                  <a:pt x="65893" y="88838"/>
                </a:cubicBezTo>
                <a:lnTo>
                  <a:pt x="65893" y="85168"/>
                </a:lnTo>
                <a:lnTo>
                  <a:pt x="70450" y="85168"/>
                </a:lnTo>
                <a:lnTo>
                  <a:pt x="70450" y="86419"/>
                </a:lnTo>
                <a:cubicBezTo>
                  <a:pt x="70530" y="86378"/>
                  <a:pt x="70611" y="86338"/>
                  <a:pt x="70691" y="86257"/>
                </a:cubicBezTo>
                <a:lnTo>
                  <a:pt x="70691" y="85168"/>
                </a:lnTo>
                <a:lnTo>
                  <a:pt x="72425" y="85168"/>
                </a:lnTo>
                <a:cubicBezTo>
                  <a:pt x="72546" y="85088"/>
                  <a:pt x="72667" y="85007"/>
                  <a:pt x="72788" y="84927"/>
                </a:cubicBezTo>
                <a:lnTo>
                  <a:pt x="70691" y="84927"/>
                </a:lnTo>
                <a:lnTo>
                  <a:pt x="70691" y="80329"/>
                </a:lnTo>
                <a:lnTo>
                  <a:pt x="75248" y="80329"/>
                </a:lnTo>
                <a:lnTo>
                  <a:pt x="75248" y="83072"/>
                </a:lnTo>
                <a:lnTo>
                  <a:pt x="75490" y="82910"/>
                </a:lnTo>
                <a:lnTo>
                  <a:pt x="75490" y="80329"/>
                </a:lnTo>
                <a:lnTo>
                  <a:pt x="78434" y="80329"/>
                </a:lnTo>
                <a:lnTo>
                  <a:pt x="78716" y="80087"/>
                </a:lnTo>
                <a:lnTo>
                  <a:pt x="75490" y="80087"/>
                </a:lnTo>
                <a:lnTo>
                  <a:pt x="75490" y="75531"/>
                </a:lnTo>
                <a:lnTo>
                  <a:pt x="80087" y="75531"/>
                </a:lnTo>
                <a:lnTo>
                  <a:pt x="80087" y="78716"/>
                </a:lnTo>
                <a:lnTo>
                  <a:pt x="80329" y="78474"/>
                </a:lnTo>
                <a:lnTo>
                  <a:pt x="80329" y="75531"/>
                </a:lnTo>
                <a:lnTo>
                  <a:pt x="82870" y="75531"/>
                </a:lnTo>
                <a:lnTo>
                  <a:pt x="83072" y="75289"/>
                </a:lnTo>
                <a:lnTo>
                  <a:pt x="80329" y="75289"/>
                </a:lnTo>
                <a:lnTo>
                  <a:pt x="80329" y="70732"/>
                </a:lnTo>
                <a:lnTo>
                  <a:pt x="84886" y="70732"/>
                </a:lnTo>
                <a:lnTo>
                  <a:pt x="84886" y="72829"/>
                </a:lnTo>
                <a:cubicBezTo>
                  <a:pt x="84967" y="72708"/>
                  <a:pt x="85048" y="72587"/>
                  <a:pt x="85128" y="72466"/>
                </a:cubicBezTo>
                <a:lnTo>
                  <a:pt x="85128" y="70732"/>
                </a:lnTo>
                <a:lnTo>
                  <a:pt x="86257" y="70732"/>
                </a:lnTo>
                <a:cubicBezTo>
                  <a:pt x="86298" y="70651"/>
                  <a:pt x="86338" y="70570"/>
                  <a:pt x="86378" y="70490"/>
                </a:cubicBezTo>
                <a:lnTo>
                  <a:pt x="85128" y="70490"/>
                </a:lnTo>
                <a:lnTo>
                  <a:pt x="85128" y="65893"/>
                </a:lnTo>
                <a:lnTo>
                  <a:pt x="88798" y="65893"/>
                </a:lnTo>
                <a:cubicBezTo>
                  <a:pt x="88838" y="65812"/>
                  <a:pt x="88879" y="65731"/>
                  <a:pt x="88919" y="65651"/>
                </a:cubicBezTo>
                <a:lnTo>
                  <a:pt x="85128" y="65651"/>
                </a:lnTo>
                <a:lnTo>
                  <a:pt x="85128" y="61094"/>
                </a:lnTo>
                <a:lnTo>
                  <a:pt x="89685" y="61094"/>
                </a:lnTo>
                <a:close/>
                <a:moveTo>
                  <a:pt x="85128" y="32180"/>
                </a:moveTo>
                <a:lnTo>
                  <a:pt x="89685" y="32180"/>
                </a:lnTo>
                <a:lnTo>
                  <a:pt x="89685" y="36777"/>
                </a:lnTo>
                <a:lnTo>
                  <a:pt x="85128" y="36777"/>
                </a:lnTo>
                <a:close/>
                <a:moveTo>
                  <a:pt x="85128" y="37019"/>
                </a:moveTo>
                <a:lnTo>
                  <a:pt x="89685" y="37019"/>
                </a:lnTo>
                <a:lnTo>
                  <a:pt x="89685" y="41576"/>
                </a:lnTo>
                <a:lnTo>
                  <a:pt x="85128" y="41576"/>
                </a:lnTo>
                <a:close/>
                <a:moveTo>
                  <a:pt x="85128" y="41818"/>
                </a:moveTo>
                <a:lnTo>
                  <a:pt x="89685" y="41818"/>
                </a:lnTo>
                <a:lnTo>
                  <a:pt x="89685" y="46375"/>
                </a:lnTo>
                <a:lnTo>
                  <a:pt x="85128" y="46375"/>
                </a:lnTo>
                <a:close/>
                <a:moveTo>
                  <a:pt x="85128" y="46617"/>
                </a:moveTo>
                <a:lnTo>
                  <a:pt x="89685" y="46617"/>
                </a:lnTo>
                <a:lnTo>
                  <a:pt x="89685" y="51214"/>
                </a:lnTo>
                <a:lnTo>
                  <a:pt x="85128" y="51214"/>
                </a:lnTo>
                <a:close/>
                <a:moveTo>
                  <a:pt x="85128" y="51456"/>
                </a:moveTo>
                <a:lnTo>
                  <a:pt x="89685" y="51456"/>
                </a:lnTo>
                <a:lnTo>
                  <a:pt x="89685" y="56013"/>
                </a:lnTo>
                <a:lnTo>
                  <a:pt x="85128" y="56013"/>
                </a:lnTo>
                <a:close/>
                <a:moveTo>
                  <a:pt x="85128" y="56255"/>
                </a:moveTo>
                <a:lnTo>
                  <a:pt x="89685" y="56255"/>
                </a:lnTo>
                <a:lnTo>
                  <a:pt x="89685" y="60812"/>
                </a:lnTo>
                <a:lnTo>
                  <a:pt x="85128" y="60812"/>
                </a:lnTo>
                <a:close/>
                <a:moveTo>
                  <a:pt x="7904" y="60812"/>
                </a:moveTo>
                <a:lnTo>
                  <a:pt x="3347" y="60812"/>
                </a:lnTo>
                <a:lnTo>
                  <a:pt x="3347" y="56255"/>
                </a:lnTo>
                <a:lnTo>
                  <a:pt x="7904" y="56255"/>
                </a:lnTo>
                <a:close/>
                <a:moveTo>
                  <a:pt x="7904" y="56013"/>
                </a:moveTo>
                <a:lnTo>
                  <a:pt x="3347" y="56013"/>
                </a:lnTo>
                <a:lnTo>
                  <a:pt x="3347" y="51456"/>
                </a:lnTo>
                <a:lnTo>
                  <a:pt x="7904" y="51456"/>
                </a:lnTo>
                <a:close/>
                <a:moveTo>
                  <a:pt x="7904" y="51214"/>
                </a:moveTo>
                <a:lnTo>
                  <a:pt x="3347" y="51214"/>
                </a:lnTo>
                <a:lnTo>
                  <a:pt x="3347" y="46617"/>
                </a:lnTo>
                <a:lnTo>
                  <a:pt x="7904" y="46617"/>
                </a:lnTo>
                <a:close/>
                <a:moveTo>
                  <a:pt x="7904" y="46375"/>
                </a:moveTo>
                <a:lnTo>
                  <a:pt x="3347" y="46375"/>
                </a:lnTo>
                <a:lnTo>
                  <a:pt x="3347" y="41818"/>
                </a:lnTo>
                <a:lnTo>
                  <a:pt x="7904" y="41818"/>
                </a:lnTo>
                <a:close/>
                <a:moveTo>
                  <a:pt x="7904" y="41576"/>
                </a:moveTo>
                <a:lnTo>
                  <a:pt x="3347" y="41576"/>
                </a:lnTo>
                <a:lnTo>
                  <a:pt x="3347" y="37019"/>
                </a:lnTo>
                <a:lnTo>
                  <a:pt x="7904" y="37019"/>
                </a:lnTo>
                <a:close/>
                <a:moveTo>
                  <a:pt x="7904" y="36777"/>
                </a:moveTo>
                <a:lnTo>
                  <a:pt x="3347" y="36777"/>
                </a:lnTo>
                <a:lnTo>
                  <a:pt x="3347" y="32180"/>
                </a:lnTo>
                <a:lnTo>
                  <a:pt x="7904" y="32180"/>
                </a:lnTo>
                <a:close/>
                <a:moveTo>
                  <a:pt x="12703" y="70449"/>
                </a:moveTo>
                <a:lnTo>
                  <a:pt x="8146" y="70449"/>
                </a:lnTo>
                <a:lnTo>
                  <a:pt x="8146" y="65893"/>
                </a:lnTo>
                <a:lnTo>
                  <a:pt x="12703" y="65893"/>
                </a:lnTo>
                <a:close/>
                <a:moveTo>
                  <a:pt x="12703" y="65610"/>
                </a:moveTo>
                <a:lnTo>
                  <a:pt x="8146" y="65610"/>
                </a:lnTo>
                <a:lnTo>
                  <a:pt x="8146" y="61054"/>
                </a:lnTo>
                <a:lnTo>
                  <a:pt x="12703" y="61054"/>
                </a:lnTo>
                <a:close/>
                <a:moveTo>
                  <a:pt x="12703" y="60812"/>
                </a:moveTo>
                <a:lnTo>
                  <a:pt x="8146" y="60812"/>
                </a:lnTo>
                <a:lnTo>
                  <a:pt x="8146" y="56255"/>
                </a:lnTo>
                <a:lnTo>
                  <a:pt x="12703" y="56255"/>
                </a:lnTo>
                <a:close/>
                <a:moveTo>
                  <a:pt x="12703" y="56013"/>
                </a:moveTo>
                <a:lnTo>
                  <a:pt x="8146" y="56013"/>
                </a:lnTo>
                <a:lnTo>
                  <a:pt x="8146" y="51456"/>
                </a:lnTo>
                <a:lnTo>
                  <a:pt x="12703" y="51456"/>
                </a:lnTo>
                <a:close/>
                <a:moveTo>
                  <a:pt x="12703" y="51174"/>
                </a:moveTo>
                <a:lnTo>
                  <a:pt x="8146" y="51174"/>
                </a:lnTo>
                <a:lnTo>
                  <a:pt x="8146" y="46617"/>
                </a:lnTo>
                <a:lnTo>
                  <a:pt x="12703" y="46617"/>
                </a:lnTo>
                <a:close/>
                <a:moveTo>
                  <a:pt x="12703" y="46375"/>
                </a:moveTo>
                <a:lnTo>
                  <a:pt x="8146" y="46375"/>
                </a:lnTo>
                <a:lnTo>
                  <a:pt x="8146" y="41818"/>
                </a:lnTo>
                <a:lnTo>
                  <a:pt x="12703" y="41818"/>
                </a:lnTo>
                <a:close/>
                <a:moveTo>
                  <a:pt x="12703" y="41576"/>
                </a:moveTo>
                <a:lnTo>
                  <a:pt x="8146" y="41576"/>
                </a:lnTo>
                <a:lnTo>
                  <a:pt x="8146" y="36979"/>
                </a:lnTo>
                <a:lnTo>
                  <a:pt x="12703" y="36979"/>
                </a:lnTo>
                <a:close/>
                <a:moveTo>
                  <a:pt x="12703" y="36737"/>
                </a:moveTo>
                <a:lnTo>
                  <a:pt x="8146" y="36737"/>
                </a:lnTo>
                <a:lnTo>
                  <a:pt x="8146" y="32180"/>
                </a:lnTo>
                <a:lnTo>
                  <a:pt x="12703" y="32180"/>
                </a:lnTo>
                <a:close/>
                <a:moveTo>
                  <a:pt x="12703" y="31938"/>
                </a:moveTo>
                <a:lnTo>
                  <a:pt x="8146" y="31938"/>
                </a:lnTo>
                <a:lnTo>
                  <a:pt x="8146" y="27381"/>
                </a:lnTo>
                <a:lnTo>
                  <a:pt x="12703" y="27381"/>
                </a:lnTo>
                <a:close/>
                <a:moveTo>
                  <a:pt x="12703" y="27139"/>
                </a:moveTo>
                <a:lnTo>
                  <a:pt x="8146" y="27139"/>
                </a:lnTo>
                <a:lnTo>
                  <a:pt x="8146" y="22542"/>
                </a:lnTo>
                <a:lnTo>
                  <a:pt x="12703" y="22542"/>
                </a:lnTo>
                <a:close/>
                <a:moveTo>
                  <a:pt x="17542" y="75248"/>
                </a:moveTo>
                <a:lnTo>
                  <a:pt x="12945" y="75248"/>
                </a:lnTo>
                <a:lnTo>
                  <a:pt x="12945" y="70651"/>
                </a:lnTo>
                <a:lnTo>
                  <a:pt x="17542" y="70651"/>
                </a:lnTo>
                <a:close/>
                <a:moveTo>
                  <a:pt x="17542" y="70449"/>
                </a:moveTo>
                <a:lnTo>
                  <a:pt x="12945" y="70449"/>
                </a:lnTo>
                <a:lnTo>
                  <a:pt x="12945" y="65852"/>
                </a:lnTo>
                <a:lnTo>
                  <a:pt x="17542" y="65852"/>
                </a:lnTo>
                <a:close/>
                <a:moveTo>
                  <a:pt x="17542" y="65610"/>
                </a:moveTo>
                <a:lnTo>
                  <a:pt x="12945" y="65610"/>
                </a:lnTo>
                <a:lnTo>
                  <a:pt x="12945" y="61054"/>
                </a:lnTo>
                <a:lnTo>
                  <a:pt x="17542" y="61054"/>
                </a:lnTo>
                <a:close/>
                <a:moveTo>
                  <a:pt x="17542" y="60812"/>
                </a:moveTo>
                <a:lnTo>
                  <a:pt x="12945" y="60812"/>
                </a:lnTo>
                <a:lnTo>
                  <a:pt x="12945" y="56214"/>
                </a:lnTo>
                <a:lnTo>
                  <a:pt x="17542" y="56214"/>
                </a:lnTo>
                <a:close/>
                <a:moveTo>
                  <a:pt x="17542" y="55972"/>
                </a:moveTo>
                <a:lnTo>
                  <a:pt x="12945" y="55972"/>
                </a:lnTo>
                <a:lnTo>
                  <a:pt x="12945" y="51416"/>
                </a:lnTo>
                <a:lnTo>
                  <a:pt x="17542" y="51416"/>
                </a:lnTo>
                <a:close/>
                <a:moveTo>
                  <a:pt x="17542" y="51174"/>
                </a:moveTo>
                <a:lnTo>
                  <a:pt x="12945" y="51174"/>
                </a:lnTo>
                <a:lnTo>
                  <a:pt x="12945" y="46617"/>
                </a:lnTo>
                <a:lnTo>
                  <a:pt x="17542" y="46617"/>
                </a:lnTo>
                <a:close/>
                <a:moveTo>
                  <a:pt x="17542" y="46375"/>
                </a:moveTo>
                <a:lnTo>
                  <a:pt x="12945" y="46375"/>
                </a:lnTo>
                <a:lnTo>
                  <a:pt x="12945" y="41778"/>
                </a:lnTo>
                <a:lnTo>
                  <a:pt x="17542" y="41778"/>
                </a:lnTo>
                <a:close/>
                <a:moveTo>
                  <a:pt x="17542" y="41536"/>
                </a:moveTo>
                <a:lnTo>
                  <a:pt x="12945" y="41536"/>
                </a:lnTo>
                <a:lnTo>
                  <a:pt x="12945" y="36979"/>
                </a:lnTo>
                <a:lnTo>
                  <a:pt x="17542" y="36979"/>
                </a:lnTo>
                <a:close/>
                <a:moveTo>
                  <a:pt x="17542" y="36737"/>
                </a:moveTo>
                <a:lnTo>
                  <a:pt x="12945" y="36737"/>
                </a:lnTo>
                <a:lnTo>
                  <a:pt x="12945" y="32180"/>
                </a:lnTo>
                <a:lnTo>
                  <a:pt x="17542" y="32180"/>
                </a:lnTo>
                <a:close/>
                <a:moveTo>
                  <a:pt x="17542" y="31938"/>
                </a:moveTo>
                <a:lnTo>
                  <a:pt x="12945" y="31938"/>
                </a:lnTo>
                <a:lnTo>
                  <a:pt x="12945" y="27341"/>
                </a:lnTo>
                <a:lnTo>
                  <a:pt x="17542" y="27341"/>
                </a:lnTo>
                <a:close/>
                <a:moveTo>
                  <a:pt x="17542" y="27099"/>
                </a:moveTo>
                <a:lnTo>
                  <a:pt x="12945" y="27099"/>
                </a:lnTo>
                <a:lnTo>
                  <a:pt x="12945" y="22542"/>
                </a:lnTo>
                <a:lnTo>
                  <a:pt x="17542" y="22542"/>
                </a:lnTo>
                <a:close/>
                <a:moveTo>
                  <a:pt x="17542" y="22300"/>
                </a:moveTo>
                <a:lnTo>
                  <a:pt x="12945" y="22300"/>
                </a:lnTo>
                <a:lnTo>
                  <a:pt x="12945" y="17743"/>
                </a:lnTo>
                <a:lnTo>
                  <a:pt x="17542" y="17743"/>
                </a:lnTo>
                <a:close/>
                <a:moveTo>
                  <a:pt x="22341" y="80047"/>
                </a:moveTo>
                <a:lnTo>
                  <a:pt x="17784" y="80047"/>
                </a:lnTo>
                <a:lnTo>
                  <a:pt x="17784" y="75450"/>
                </a:lnTo>
                <a:lnTo>
                  <a:pt x="22341" y="75450"/>
                </a:lnTo>
                <a:close/>
                <a:moveTo>
                  <a:pt x="22341" y="75208"/>
                </a:moveTo>
                <a:lnTo>
                  <a:pt x="17784" y="75208"/>
                </a:lnTo>
                <a:lnTo>
                  <a:pt x="17784" y="70651"/>
                </a:lnTo>
                <a:lnTo>
                  <a:pt x="22341" y="70651"/>
                </a:lnTo>
                <a:close/>
                <a:moveTo>
                  <a:pt x="22341" y="70409"/>
                </a:moveTo>
                <a:lnTo>
                  <a:pt x="17784" y="70409"/>
                </a:lnTo>
                <a:lnTo>
                  <a:pt x="17784" y="65852"/>
                </a:lnTo>
                <a:lnTo>
                  <a:pt x="22341" y="65852"/>
                </a:lnTo>
                <a:close/>
                <a:moveTo>
                  <a:pt x="22341" y="65610"/>
                </a:moveTo>
                <a:lnTo>
                  <a:pt x="17784" y="65610"/>
                </a:lnTo>
                <a:lnTo>
                  <a:pt x="17784" y="61013"/>
                </a:lnTo>
                <a:lnTo>
                  <a:pt x="22341" y="61013"/>
                </a:lnTo>
                <a:close/>
                <a:moveTo>
                  <a:pt x="22341" y="60771"/>
                </a:moveTo>
                <a:lnTo>
                  <a:pt x="17784" y="60771"/>
                </a:lnTo>
                <a:lnTo>
                  <a:pt x="17784" y="56214"/>
                </a:lnTo>
                <a:lnTo>
                  <a:pt x="22341" y="56214"/>
                </a:lnTo>
                <a:close/>
                <a:moveTo>
                  <a:pt x="22341" y="55972"/>
                </a:moveTo>
                <a:lnTo>
                  <a:pt x="17784" y="55972"/>
                </a:lnTo>
                <a:lnTo>
                  <a:pt x="17784" y="51416"/>
                </a:lnTo>
                <a:lnTo>
                  <a:pt x="22341" y="51416"/>
                </a:lnTo>
                <a:close/>
                <a:moveTo>
                  <a:pt x="22341" y="51174"/>
                </a:moveTo>
                <a:lnTo>
                  <a:pt x="17784" y="51174"/>
                </a:lnTo>
                <a:lnTo>
                  <a:pt x="17784" y="46577"/>
                </a:lnTo>
                <a:lnTo>
                  <a:pt x="22341" y="46577"/>
                </a:lnTo>
                <a:close/>
                <a:moveTo>
                  <a:pt x="22341" y="46335"/>
                </a:moveTo>
                <a:lnTo>
                  <a:pt x="17784" y="46335"/>
                </a:lnTo>
                <a:lnTo>
                  <a:pt x="17784" y="41778"/>
                </a:lnTo>
                <a:lnTo>
                  <a:pt x="22341" y="41778"/>
                </a:lnTo>
                <a:close/>
                <a:moveTo>
                  <a:pt x="22341" y="41536"/>
                </a:moveTo>
                <a:lnTo>
                  <a:pt x="17784" y="41536"/>
                </a:lnTo>
                <a:lnTo>
                  <a:pt x="17784" y="36939"/>
                </a:lnTo>
                <a:lnTo>
                  <a:pt x="22341" y="36939"/>
                </a:lnTo>
                <a:close/>
                <a:moveTo>
                  <a:pt x="22341" y="36737"/>
                </a:moveTo>
                <a:lnTo>
                  <a:pt x="17784" y="36737"/>
                </a:lnTo>
                <a:lnTo>
                  <a:pt x="17784" y="32140"/>
                </a:lnTo>
                <a:lnTo>
                  <a:pt x="22341" y="32140"/>
                </a:lnTo>
                <a:close/>
                <a:moveTo>
                  <a:pt x="22341" y="31898"/>
                </a:moveTo>
                <a:lnTo>
                  <a:pt x="17784" y="31898"/>
                </a:lnTo>
                <a:lnTo>
                  <a:pt x="17784" y="27341"/>
                </a:lnTo>
                <a:lnTo>
                  <a:pt x="22341" y="27341"/>
                </a:lnTo>
                <a:close/>
                <a:moveTo>
                  <a:pt x="22341" y="27099"/>
                </a:moveTo>
                <a:lnTo>
                  <a:pt x="17784" y="27099"/>
                </a:lnTo>
                <a:lnTo>
                  <a:pt x="17784" y="22502"/>
                </a:lnTo>
                <a:lnTo>
                  <a:pt x="22341" y="22502"/>
                </a:lnTo>
                <a:close/>
                <a:moveTo>
                  <a:pt x="22341" y="22260"/>
                </a:moveTo>
                <a:lnTo>
                  <a:pt x="17784" y="22260"/>
                </a:lnTo>
                <a:lnTo>
                  <a:pt x="17784" y="17703"/>
                </a:lnTo>
                <a:lnTo>
                  <a:pt x="22341" y="17703"/>
                </a:lnTo>
                <a:close/>
                <a:moveTo>
                  <a:pt x="22341" y="17461"/>
                </a:moveTo>
                <a:lnTo>
                  <a:pt x="17784" y="17461"/>
                </a:lnTo>
                <a:lnTo>
                  <a:pt x="17784" y="12904"/>
                </a:lnTo>
                <a:lnTo>
                  <a:pt x="22341" y="12904"/>
                </a:lnTo>
                <a:close/>
                <a:moveTo>
                  <a:pt x="27139" y="84846"/>
                </a:moveTo>
                <a:lnTo>
                  <a:pt x="22583" y="84846"/>
                </a:lnTo>
                <a:lnTo>
                  <a:pt x="22583" y="80249"/>
                </a:lnTo>
                <a:lnTo>
                  <a:pt x="27139" y="80249"/>
                </a:lnTo>
                <a:close/>
                <a:moveTo>
                  <a:pt x="27139" y="80007"/>
                </a:moveTo>
                <a:lnTo>
                  <a:pt x="22583" y="80007"/>
                </a:lnTo>
                <a:lnTo>
                  <a:pt x="22583" y="75450"/>
                </a:lnTo>
                <a:lnTo>
                  <a:pt x="27139" y="75450"/>
                </a:lnTo>
                <a:close/>
                <a:moveTo>
                  <a:pt x="27139" y="75208"/>
                </a:moveTo>
                <a:lnTo>
                  <a:pt x="22583" y="75208"/>
                </a:lnTo>
                <a:lnTo>
                  <a:pt x="22583" y="70611"/>
                </a:lnTo>
                <a:lnTo>
                  <a:pt x="27139" y="70611"/>
                </a:lnTo>
                <a:close/>
                <a:moveTo>
                  <a:pt x="27139" y="70369"/>
                </a:moveTo>
                <a:lnTo>
                  <a:pt x="22583" y="70369"/>
                </a:lnTo>
                <a:lnTo>
                  <a:pt x="22583" y="65812"/>
                </a:lnTo>
                <a:lnTo>
                  <a:pt x="27139" y="65812"/>
                </a:lnTo>
                <a:close/>
                <a:moveTo>
                  <a:pt x="27139" y="65570"/>
                </a:moveTo>
                <a:lnTo>
                  <a:pt x="22583" y="65570"/>
                </a:lnTo>
                <a:lnTo>
                  <a:pt x="22583" y="61013"/>
                </a:lnTo>
                <a:lnTo>
                  <a:pt x="27139" y="61013"/>
                </a:lnTo>
                <a:close/>
                <a:moveTo>
                  <a:pt x="27139" y="60771"/>
                </a:moveTo>
                <a:lnTo>
                  <a:pt x="22583" y="60771"/>
                </a:lnTo>
                <a:lnTo>
                  <a:pt x="22583" y="56174"/>
                </a:lnTo>
                <a:lnTo>
                  <a:pt x="27139" y="56174"/>
                </a:lnTo>
                <a:close/>
                <a:moveTo>
                  <a:pt x="27139" y="55932"/>
                </a:moveTo>
                <a:lnTo>
                  <a:pt x="22583" y="55932"/>
                </a:lnTo>
                <a:lnTo>
                  <a:pt x="22583" y="51375"/>
                </a:lnTo>
                <a:lnTo>
                  <a:pt x="27139" y="51375"/>
                </a:lnTo>
                <a:close/>
                <a:moveTo>
                  <a:pt x="27139" y="51133"/>
                </a:moveTo>
                <a:lnTo>
                  <a:pt x="22583" y="51133"/>
                </a:lnTo>
                <a:lnTo>
                  <a:pt x="22583" y="46577"/>
                </a:lnTo>
                <a:lnTo>
                  <a:pt x="27139" y="46577"/>
                </a:lnTo>
                <a:close/>
                <a:moveTo>
                  <a:pt x="27139" y="46335"/>
                </a:moveTo>
                <a:lnTo>
                  <a:pt x="22583" y="46335"/>
                </a:lnTo>
                <a:lnTo>
                  <a:pt x="22583" y="41737"/>
                </a:lnTo>
                <a:lnTo>
                  <a:pt x="27139" y="41737"/>
                </a:lnTo>
                <a:close/>
                <a:moveTo>
                  <a:pt x="27139" y="41495"/>
                </a:moveTo>
                <a:lnTo>
                  <a:pt x="22583" y="41495"/>
                </a:lnTo>
                <a:lnTo>
                  <a:pt x="22583" y="36939"/>
                </a:lnTo>
                <a:lnTo>
                  <a:pt x="27139" y="36939"/>
                </a:lnTo>
                <a:close/>
                <a:moveTo>
                  <a:pt x="27139" y="36697"/>
                </a:moveTo>
                <a:lnTo>
                  <a:pt x="22583" y="36697"/>
                </a:lnTo>
                <a:lnTo>
                  <a:pt x="22583" y="32140"/>
                </a:lnTo>
                <a:lnTo>
                  <a:pt x="27139" y="32140"/>
                </a:lnTo>
                <a:close/>
                <a:moveTo>
                  <a:pt x="27139" y="31898"/>
                </a:moveTo>
                <a:lnTo>
                  <a:pt x="22583" y="31898"/>
                </a:lnTo>
                <a:lnTo>
                  <a:pt x="22583" y="27301"/>
                </a:lnTo>
                <a:lnTo>
                  <a:pt x="27139" y="27301"/>
                </a:lnTo>
                <a:close/>
                <a:moveTo>
                  <a:pt x="27139" y="27059"/>
                </a:moveTo>
                <a:lnTo>
                  <a:pt x="22583" y="27059"/>
                </a:lnTo>
                <a:lnTo>
                  <a:pt x="22583" y="22502"/>
                </a:lnTo>
                <a:lnTo>
                  <a:pt x="27139" y="22502"/>
                </a:lnTo>
                <a:close/>
                <a:moveTo>
                  <a:pt x="27139" y="22260"/>
                </a:moveTo>
                <a:lnTo>
                  <a:pt x="22583" y="22260"/>
                </a:lnTo>
                <a:lnTo>
                  <a:pt x="22583" y="17703"/>
                </a:lnTo>
                <a:lnTo>
                  <a:pt x="27139" y="17703"/>
                </a:lnTo>
                <a:close/>
                <a:moveTo>
                  <a:pt x="27139" y="17461"/>
                </a:moveTo>
                <a:lnTo>
                  <a:pt x="22583" y="17461"/>
                </a:lnTo>
                <a:lnTo>
                  <a:pt x="22583" y="12864"/>
                </a:lnTo>
                <a:lnTo>
                  <a:pt x="27139" y="12864"/>
                </a:lnTo>
                <a:close/>
                <a:moveTo>
                  <a:pt x="27139" y="12622"/>
                </a:moveTo>
                <a:lnTo>
                  <a:pt x="22583" y="12622"/>
                </a:lnTo>
                <a:lnTo>
                  <a:pt x="22583" y="8065"/>
                </a:lnTo>
                <a:lnTo>
                  <a:pt x="27139" y="8065"/>
                </a:lnTo>
                <a:close/>
                <a:moveTo>
                  <a:pt x="31979" y="84806"/>
                </a:moveTo>
                <a:lnTo>
                  <a:pt x="27381" y="84806"/>
                </a:lnTo>
                <a:lnTo>
                  <a:pt x="27381" y="80249"/>
                </a:lnTo>
                <a:lnTo>
                  <a:pt x="31979" y="80249"/>
                </a:lnTo>
                <a:close/>
                <a:moveTo>
                  <a:pt x="31979" y="80007"/>
                </a:moveTo>
                <a:lnTo>
                  <a:pt x="27381" y="80007"/>
                </a:lnTo>
                <a:lnTo>
                  <a:pt x="27381" y="75410"/>
                </a:lnTo>
                <a:lnTo>
                  <a:pt x="31979" y="75410"/>
                </a:lnTo>
                <a:close/>
                <a:moveTo>
                  <a:pt x="31979" y="75168"/>
                </a:moveTo>
                <a:lnTo>
                  <a:pt x="27381" y="75168"/>
                </a:lnTo>
                <a:lnTo>
                  <a:pt x="27381" y="70611"/>
                </a:lnTo>
                <a:lnTo>
                  <a:pt x="31979" y="70611"/>
                </a:lnTo>
                <a:close/>
                <a:moveTo>
                  <a:pt x="31979" y="70369"/>
                </a:moveTo>
                <a:lnTo>
                  <a:pt x="27381" y="70369"/>
                </a:lnTo>
                <a:lnTo>
                  <a:pt x="27381" y="65812"/>
                </a:lnTo>
                <a:lnTo>
                  <a:pt x="31979" y="65812"/>
                </a:lnTo>
                <a:close/>
                <a:moveTo>
                  <a:pt x="31979" y="65570"/>
                </a:moveTo>
                <a:lnTo>
                  <a:pt x="27381" y="65570"/>
                </a:lnTo>
                <a:lnTo>
                  <a:pt x="27381" y="60973"/>
                </a:lnTo>
                <a:lnTo>
                  <a:pt x="31979" y="60973"/>
                </a:lnTo>
                <a:close/>
                <a:moveTo>
                  <a:pt x="31979" y="60731"/>
                </a:moveTo>
                <a:lnTo>
                  <a:pt x="27381" y="60731"/>
                </a:lnTo>
                <a:lnTo>
                  <a:pt x="27381" y="56174"/>
                </a:lnTo>
                <a:lnTo>
                  <a:pt x="31979" y="56174"/>
                </a:lnTo>
                <a:close/>
                <a:moveTo>
                  <a:pt x="31979" y="55932"/>
                </a:moveTo>
                <a:lnTo>
                  <a:pt x="27381" y="55932"/>
                </a:lnTo>
                <a:lnTo>
                  <a:pt x="27381" y="51375"/>
                </a:lnTo>
                <a:lnTo>
                  <a:pt x="31979" y="51375"/>
                </a:lnTo>
                <a:close/>
                <a:moveTo>
                  <a:pt x="31979" y="51133"/>
                </a:moveTo>
                <a:lnTo>
                  <a:pt x="27381" y="51133"/>
                </a:lnTo>
                <a:lnTo>
                  <a:pt x="27381" y="46536"/>
                </a:lnTo>
                <a:lnTo>
                  <a:pt x="31979" y="46536"/>
                </a:lnTo>
                <a:close/>
                <a:moveTo>
                  <a:pt x="31979" y="46294"/>
                </a:moveTo>
                <a:lnTo>
                  <a:pt x="27381" y="46294"/>
                </a:lnTo>
                <a:lnTo>
                  <a:pt x="27381" y="41737"/>
                </a:lnTo>
                <a:lnTo>
                  <a:pt x="31979" y="41737"/>
                </a:lnTo>
                <a:close/>
                <a:moveTo>
                  <a:pt x="31979" y="41495"/>
                </a:moveTo>
                <a:lnTo>
                  <a:pt x="27381" y="41495"/>
                </a:lnTo>
                <a:lnTo>
                  <a:pt x="27381" y="36898"/>
                </a:lnTo>
                <a:lnTo>
                  <a:pt x="31979" y="36898"/>
                </a:lnTo>
                <a:close/>
                <a:moveTo>
                  <a:pt x="31979" y="36656"/>
                </a:moveTo>
                <a:lnTo>
                  <a:pt x="27381" y="36656"/>
                </a:lnTo>
                <a:lnTo>
                  <a:pt x="27381" y="32099"/>
                </a:lnTo>
                <a:lnTo>
                  <a:pt x="31979" y="32099"/>
                </a:lnTo>
                <a:close/>
                <a:moveTo>
                  <a:pt x="31979" y="31858"/>
                </a:moveTo>
                <a:lnTo>
                  <a:pt x="27381" y="31858"/>
                </a:lnTo>
                <a:lnTo>
                  <a:pt x="27381" y="27301"/>
                </a:lnTo>
                <a:lnTo>
                  <a:pt x="31979" y="27301"/>
                </a:lnTo>
                <a:close/>
                <a:moveTo>
                  <a:pt x="31979" y="27059"/>
                </a:moveTo>
                <a:lnTo>
                  <a:pt x="27381" y="27059"/>
                </a:lnTo>
                <a:lnTo>
                  <a:pt x="27381" y="22462"/>
                </a:lnTo>
                <a:lnTo>
                  <a:pt x="31979" y="22462"/>
                </a:lnTo>
                <a:close/>
                <a:moveTo>
                  <a:pt x="31979" y="22220"/>
                </a:moveTo>
                <a:lnTo>
                  <a:pt x="27381" y="22220"/>
                </a:lnTo>
                <a:lnTo>
                  <a:pt x="27381" y="17663"/>
                </a:lnTo>
                <a:lnTo>
                  <a:pt x="31979" y="17663"/>
                </a:lnTo>
                <a:close/>
                <a:moveTo>
                  <a:pt x="31979" y="17421"/>
                </a:moveTo>
                <a:lnTo>
                  <a:pt x="27381" y="17421"/>
                </a:lnTo>
                <a:lnTo>
                  <a:pt x="27381" y="12864"/>
                </a:lnTo>
                <a:lnTo>
                  <a:pt x="31979" y="12864"/>
                </a:lnTo>
                <a:close/>
                <a:moveTo>
                  <a:pt x="31979" y="12622"/>
                </a:moveTo>
                <a:lnTo>
                  <a:pt x="27381" y="12622"/>
                </a:lnTo>
                <a:lnTo>
                  <a:pt x="27381" y="8025"/>
                </a:lnTo>
                <a:lnTo>
                  <a:pt x="31979" y="8025"/>
                </a:lnTo>
                <a:close/>
                <a:moveTo>
                  <a:pt x="36777" y="89604"/>
                </a:moveTo>
                <a:lnTo>
                  <a:pt x="32220" y="89604"/>
                </a:lnTo>
                <a:lnTo>
                  <a:pt x="32220" y="85007"/>
                </a:lnTo>
                <a:lnTo>
                  <a:pt x="36777" y="85007"/>
                </a:lnTo>
                <a:close/>
                <a:moveTo>
                  <a:pt x="36777" y="84765"/>
                </a:moveTo>
                <a:lnTo>
                  <a:pt x="32220" y="84765"/>
                </a:lnTo>
                <a:lnTo>
                  <a:pt x="32220" y="80208"/>
                </a:lnTo>
                <a:lnTo>
                  <a:pt x="36777" y="80208"/>
                </a:lnTo>
                <a:close/>
                <a:moveTo>
                  <a:pt x="36777" y="79966"/>
                </a:moveTo>
                <a:lnTo>
                  <a:pt x="32220" y="79966"/>
                </a:lnTo>
                <a:lnTo>
                  <a:pt x="32220" y="75410"/>
                </a:lnTo>
                <a:lnTo>
                  <a:pt x="36777" y="75410"/>
                </a:lnTo>
                <a:close/>
                <a:moveTo>
                  <a:pt x="36777" y="75168"/>
                </a:moveTo>
                <a:lnTo>
                  <a:pt x="32220" y="75168"/>
                </a:lnTo>
                <a:lnTo>
                  <a:pt x="32220" y="70570"/>
                </a:lnTo>
                <a:lnTo>
                  <a:pt x="36777" y="70570"/>
                </a:lnTo>
                <a:close/>
                <a:moveTo>
                  <a:pt x="36777" y="70329"/>
                </a:moveTo>
                <a:lnTo>
                  <a:pt x="32220" y="70329"/>
                </a:lnTo>
                <a:lnTo>
                  <a:pt x="32220" y="65772"/>
                </a:lnTo>
                <a:lnTo>
                  <a:pt x="36777" y="65772"/>
                </a:lnTo>
                <a:close/>
                <a:moveTo>
                  <a:pt x="36777" y="65530"/>
                </a:moveTo>
                <a:lnTo>
                  <a:pt x="32220" y="65530"/>
                </a:lnTo>
                <a:lnTo>
                  <a:pt x="32220" y="60973"/>
                </a:lnTo>
                <a:lnTo>
                  <a:pt x="36777" y="60973"/>
                </a:lnTo>
                <a:close/>
                <a:moveTo>
                  <a:pt x="36777" y="60731"/>
                </a:moveTo>
                <a:lnTo>
                  <a:pt x="32220" y="60731"/>
                </a:lnTo>
                <a:lnTo>
                  <a:pt x="32220" y="56134"/>
                </a:lnTo>
                <a:lnTo>
                  <a:pt x="36777" y="56134"/>
                </a:lnTo>
                <a:close/>
                <a:moveTo>
                  <a:pt x="36777" y="55892"/>
                </a:moveTo>
                <a:lnTo>
                  <a:pt x="32220" y="55892"/>
                </a:lnTo>
                <a:lnTo>
                  <a:pt x="32220" y="51335"/>
                </a:lnTo>
                <a:lnTo>
                  <a:pt x="36777" y="51335"/>
                </a:lnTo>
                <a:close/>
                <a:moveTo>
                  <a:pt x="36777" y="51093"/>
                </a:moveTo>
                <a:lnTo>
                  <a:pt x="32220" y="51093"/>
                </a:lnTo>
                <a:lnTo>
                  <a:pt x="32220" y="46536"/>
                </a:lnTo>
                <a:lnTo>
                  <a:pt x="36777" y="46536"/>
                </a:lnTo>
                <a:close/>
                <a:moveTo>
                  <a:pt x="36777" y="46294"/>
                </a:moveTo>
                <a:lnTo>
                  <a:pt x="32220" y="46294"/>
                </a:lnTo>
                <a:lnTo>
                  <a:pt x="32220" y="41697"/>
                </a:lnTo>
                <a:lnTo>
                  <a:pt x="36777" y="41697"/>
                </a:lnTo>
                <a:close/>
                <a:moveTo>
                  <a:pt x="36777" y="41455"/>
                </a:moveTo>
                <a:lnTo>
                  <a:pt x="32220" y="41455"/>
                </a:lnTo>
                <a:lnTo>
                  <a:pt x="32220" y="36898"/>
                </a:lnTo>
                <a:lnTo>
                  <a:pt x="36777" y="36898"/>
                </a:lnTo>
                <a:close/>
                <a:moveTo>
                  <a:pt x="36777" y="36656"/>
                </a:moveTo>
                <a:lnTo>
                  <a:pt x="32220" y="36656"/>
                </a:lnTo>
                <a:lnTo>
                  <a:pt x="32220" y="32059"/>
                </a:lnTo>
                <a:lnTo>
                  <a:pt x="36777" y="32059"/>
                </a:lnTo>
                <a:close/>
                <a:moveTo>
                  <a:pt x="36777" y="31817"/>
                </a:moveTo>
                <a:lnTo>
                  <a:pt x="32220" y="31817"/>
                </a:lnTo>
                <a:lnTo>
                  <a:pt x="32220" y="27260"/>
                </a:lnTo>
                <a:lnTo>
                  <a:pt x="36777" y="27260"/>
                </a:lnTo>
                <a:close/>
                <a:moveTo>
                  <a:pt x="36777" y="27018"/>
                </a:moveTo>
                <a:lnTo>
                  <a:pt x="32220" y="27018"/>
                </a:lnTo>
                <a:lnTo>
                  <a:pt x="32220" y="22462"/>
                </a:lnTo>
                <a:lnTo>
                  <a:pt x="36777" y="22462"/>
                </a:lnTo>
                <a:close/>
                <a:moveTo>
                  <a:pt x="36777" y="22220"/>
                </a:moveTo>
                <a:lnTo>
                  <a:pt x="32220" y="22220"/>
                </a:lnTo>
                <a:lnTo>
                  <a:pt x="32220" y="17622"/>
                </a:lnTo>
                <a:lnTo>
                  <a:pt x="36777" y="17622"/>
                </a:lnTo>
                <a:close/>
                <a:moveTo>
                  <a:pt x="36777" y="17380"/>
                </a:moveTo>
                <a:lnTo>
                  <a:pt x="32220" y="17380"/>
                </a:lnTo>
                <a:lnTo>
                  <a:pt x="32220" y="12824"/>
                </a:lnTo>
                <a:lnTo>
                  <a:pt x="36777" y="12824"/>
                </a:lnTo>
                <a:close/>
                <a:moveTo>
                  <a:pt x="36777" y="12582"/>
                </a:moveTo>
                <a:lnTo>
                  <a:pt x="32220" y="12582"/>
                </a:lnTo>
                <a:lnTo>
                  <a:pt x="32220" y="8025"/>
                </a:lnTo>
                <a:lnTo>
                  <a:pt x="36777" y="8025"/>
                </a:lnTo>
                <a:close/>
                <a:moveTo>
                  <a:pt x="36777" y="7783"/>
                </a:moveTo>
                <a:lnTo>
                  <a:pt x="32220" y="7783"/>
                </a:lnTo>
                <a:lnTo>
                  <a:pt x="32220" y="3307"/>
                </a:lnTo>
                <a:lnTo>
                  <a:pt x="36777" y="3307"/>
                </a:lnTo>
                <a:lnTo>
                  <a:pt x="36777" y="7904"/>
                </a:lnTo>
                <a:close/>
                <a:moveTo>
                  <a:pt x="41616" y="89564"/>
                </a:moveTo>
                <a:lnTo>
                  <a:pt x="37019" y="89564"/>
                </a:lnTo>
                <a:lnTo>
                  <a:pt x="37019" y="85007"/>
                </a:lnTo>
                <a:lnTo>
                  <a:pt x="41616" y="85007"/>
                </a:lnTo>
                <a:close/>
                <a:moveTo>
                  <a:pt x="41616" y="84765"/>
                </a:moveTo>
                <a:lnTo>
                  <a:pt x="37019" y="84765"/>
                </a:lnTo>
                <a:lnTo>
                  <a:pt x="37019" y="80168"/>
                </a:lnTo>
                <a:lnTo>
                  <a:pt x="41616" y="80168"/>
                </a:lnTo>
                <a:close/>
                <a:moveTo>
                  <a:pt x="41616" y="79926"/>
                </a:moveTo>
                <a:lnTo>
                  <a:pt x="37019" y="79926"/>
                </a:lnTo>
                <a:lnTo>
                  <a:pt x="37019" y="75369"/>
                </a:lnTo>
                <a:lnTo>
                  <a:pt x="41616" y="75369"/>
                </a:lnTo>
                <a:close/>
                <a:moveTo>
                  <a:pt x="41616" y="75127"/>
                </a:moveTo>
                <a:lnTo>
                  <a:pt x="37019" y="75127"/>
                </a:lnTo>
                <a:lnTo>
                  <a:pt x="37019" y="70570"/>
                </a:lnTo>
                <a:lnTo>
                  <a:pt x="41616" y="70570"/>
                </a:lnTo>
                <a:close/>
                <a:moveTo>
                  <a:pt x="41616" y="70329"/>
                </a:moveTo>
                <a:lnTo>
                  <a:pt x="37019" y="70329"/>
                </a:lnTo>
                <a:lnTo>
                  <a:pt x="37019" y="65731"/>
                </a:lnTo>
                <a:lnTo>
                  <a:pt x="41616" y="65731"/>
                </a:lnTo>
                <a:close/>
                <a:moveTo>
                  <a:pt x="41616" y="65489"/>
                </a:moveTo>
                <a:lnTo>
                  <a:pt x="37019" y="65489"/>
                </a:lnTo>
                <a:lnTo>
                  <a:pt x="37019" y="60933"/>
                </a:lnTo>
                <a:lnTo>
                  <a:pt x="41616" y="60933"/>
                </a:lnTo>
                <a:close/>
                <a:moveTo>
                  <a:pt x="41616" y="60691"/>
                </a:moveTo>
                <a:lnTo>
                  <a:pt x="37019" y="60691"/>
                </a:lnTo>
                <a:lnTo>
                  <a:pt x="37019" y="56134"/>
                </a:lnTo>
                <a:lnTo>
                  <a:pt x="41616" y="56134"/>
                </a:lnTo>
                <a:close/>
                <a:moveTo>
                  <a:pt x="41616" y="55892"/>
                </a:moveTo>
                <a:lnTo>
                  <a:pt x="37019" y="55892"/>
                </a:lnTo>
                <a:lnTo>
                  <a:pt x="37019" y="51295"/>
                </a:lnTo>
                <a:lnTo>
                  <a:pt x="41616" y="51295"/>
                </a:lnTo>
                <a:close/>
                <a:moveTo>
                  <a:pt x="41616" y="51053"/>
                </a:moveTo>
                <a:lnTo>
                  <a:pt x="37019" y="51053"/>
                </a:lnTo>
                <a:lnTo>
                  <a:pt x="37019" y="46496"/>
                </a:lnTo>
                <a:lnTo>
                  <a:pt x="41616" y="46496"/>
                </a:lnTo>
                <a:close/>
                <a:moveTo>
                  <a:pt x="41616" y="46254"/>
                </a:moveTo>
                <a:lnTo>
                  <a:pt x="37019" y="46254"/>
                </a:lnTo>
                <a:lnTo>
                  <a:pt x="37019" y="41697"/>
                </a:lnTo>
                <a:lnTo>
                  <a:pt x="41616" y="41697"/>
                </a:lnTo>
                <a:close/>
                <a:moveTo>
                  <a:pt x="41616" y="41455"/>
                </a:moveTo>
                <a:lnTo>
                  <a:pt x="37019" y="41455"/>
                </a:lnTo>
                <a:lnTo>
                  <a:pt x="37019" y="36858"/>
                </a:lnTo>
                <a:lnTo>
                  <a:pt x="41616" y="36858"/>
                </a:lnTo>
                <a:close/>
                <a:moveTo>
                  <a:pt x="41616" y="36616"/>
                </a:moveTo>
                <a:lnTo>
                  <a:pt x="37019" y="36616"/>
                </a:lnTo>
                <a:lnTo>
                  <a:pt x="37019" y="32059"/>
                </a:lnTo>
                <a:lnTo>
                  <a:pt x="41616" y="32059"/>
                </a:lnTo>
                <a:close/>
                <a:moveTo>
                  <a:pt x="41616" y="31817"/>
                </a:moveTo>
                <a:lnTo>
                  <a:pt x="37019" y="31817"/>
                </a:lnTo>
                <a:lnTo>
                  <a:pt x="37019" y="27220"/>
                </a:lnTo>
                <a:lnTo>
                  <a:pt x="41616" y="27220"/>
                </a:lnTo>
                <a:close/>
                <a:moveTo>
                  <a:pt x="41616" y="26978"/>
                </a:moveTo>
                <a:lnTo>
                  <a:pt x="37019" y="26978"/>
                </a:lnTo>
                <a:lnTo>
                  <a:pt x="37019" y="22421"/>
                </a:lnTo>
                <a:lnTo>
                  <a:pt x="41616" y="22421"/>
                </a:lnTo>
                <a:close/>
                <a:moveTo>
                  <a:pt x="41616" y="22179"/>
                </a:moveTo>
                <a:lnTo>
                  <a:pt x="37019" y="22179"/>
                </a:lnTo>
                <a:lnTo>
                  <a:pt x="37019" y="17622"/>
                </a:lnTo>
                <a:lnTo>
                  <a:pt x="41616" y="17622"/>
                </a:lnTo>
                <a:close/>
                <a:moveTo>
                  <a:pt x="41616" y="17380"/>
                </a:moveTo>
                <a:lnTo>
                  <a:pt x="37019" y="17380"/>
                </a:lnTo>
                <a:lnTo>
                  <a:pt x="37019" y="12783"/>
                </a:lnTo>
                <a:lnTo>
                  <a:pt x="41616" y="12783"/>
                </a:lnTo>
                <a:close/>
                <a:moveTo>
                  <a:pt x="41616" y="12541"/>
                </a:moveTo>
                <a:lnTo>
                  <a:pt x="37019" y="12541"/>
                </a:lnTo>
                <a:lnTo>
                  <a:pt x="37019" y="7985"/>
                </a:lnTo>
                <a:lnTo>
                  <a:pt x="41616" y="7985"/>
                </a:lnTo>
                <a:close/>
                <a:moveTo>
                  <a:pt x="41616" y="7743"/>
                </a:moveTo>
                <a:lnTo>
                  <a:pt x="37019" y="7743"/>
                </a:lnTo>
                <a:lnTo>
                  <a:pt x="37019" y="3307"/>
                </a:lnTo>
                <a:lnTo>
                  <a:pt x="41616" y="3307"/>
                </a:lnTo>
                <a:lnTo>
                  <a:pt x="41616" y="7904"/>
                </a:lnTo>
                <a:close/>
                <a:moveTo>
                  <a:pt x="46415" y="89564"/>
                </a:moveTo>
                <a:lnTo>
                  <a:pt x="41858" y="89564"/>
                </a:lnTo>
                <a:lnTo>
                  <a:pt x="41858" y="84967"/>
                </a:lnTo>
                <a:lnTo>
                  <a:pt x="46415" y="84967"/>
                </a:lnTo>
                <a:close/>
                <a:moveTo>
                  <a:pt x="46415" y="84725"/>
                </a:moveTo>
                <a:lnTo>
                  <a:pt x="41858" y="84725"/>
                </a:lnTo>
                <a:lnTo>
                  <a:pt x="41858" y="80168"/>
                </a:lnTo>
                <a:lnTo>
                  <a:pt x="46415" y="80168"/>
                </a:lnTo>
                <a:close/>
                <a:moveTo>
                  <a:pt x="46415" y="79926"/>
                </a:moveTo>
                <a:lnTo>
                  <a:pt x="41858" y="79926"/>
                </a:lnTo>
                <a:lnTo>
                  <a:pt x="41858" y="75329"/>
                </a:lnTo>
                <a:lnTo>
                  <a:pt x="46415" y="75329"/>
                </a:lnTo>
                <a:close/>
                <a:moveTo>
                  <a:pt x="46415" y="75087"/>
                </a:moveTo>
                <a:lnTo>
                  <a:pt x="41858" y="75087"/>
                </a:lnTo>
                <a:lnTo>
                  <a:pt x="41858" y="70530"/>
                </a:lnTo>
                <a:lnTo>
                  <a:pt x="46415" y="70530"/>
                </a:lnTo>
                <a:close/>
                <a:moveTo>
                  <a:pt x="46415" y="70288"/>
                </a:moveTo>
                <a:lnTo>
                  <a:pt x="41858" y="70288"/>
                </a:lnTo>
                <a:lnTo>
                  <a:pt x="41858" y="65731"/>
                </a:lnTo>
                <a:lnTo>
                  <a:pt x="46415" y="65731"/>
                </a:lnTo>
                <a:close/>
                <a:moveTo>
                  <a:pt x="46415" y="65489"/>
                </a:moveTo>
                <a:lnTo>
                  <a:pt x="41858" y="65489"/>
                </a:lnTo>
                <a:lnTo>
                  <a:pt x="41858" y="60892"/>
                </a:lnTo>
                <a:lnTo>
                  <a:pt x="46415" y="60892"/>
                </a:lnTo>
                <a:close/>
                <a:moveTo>
                  <a:pt x="46415" y="60650"/>
                </a:moveTo>
                <a:lnTo>
                  <a:pt x="41858" y="60650"/>
                </a:lnTo>
                <a:lnTo>
                  <a:pt x="41858" y="56093"/>
                </a:lnTo>
                <a:lnTo>
                  <a:pt x="46415" y="56093"/>
                </a:lnTo>
                <a:close/>
                <a:moveTo>
                  <a:pt x="46415" y="55851"/>
                </a:moveTo>
                <a:lnTo>
                  <a:pt x="41858" y="55851"/>
                </a:lnTo>
                <a:lnTo>
                  <a:pt x="41858" y="51295"/>
                </a:lnTo>
                <a:lnTo>
                  <a:pt x="46415" y="51295"/>
                </a:lnTo>
                <a:close/>
                <a:moveTo>
                  <a:pt x="46415" y="51053"/>
                </a:moveTo>
                <a:lnTo>
                  <a:pt x="41858" y="51053"/>
                </a:lnTo>
                <a:lnTo>
                  <a:pt x="41858" y="46456"/>
                </a:lnTo>
                <a:lnTo>
                  <a:pt x="46415" y="46456"/>
                </a:lnTo>
                <a:close/>
                <a:moveTo>
                  <a:pt x="46415" y="46214"/>
                </a:moveTo>
                <a:lnTo>
                  <a:pt x="41858" y="46214"/>
                </a:lnTo>
                <a:lnTo>
                  <a:pt x="41858" y="41657"/>
                </a:lnTo>
                <a:lnTo>
                  <a:pt x="46415" y="41657"/>
                </a:lnTo>
                <a:close/>
                <a:moveTo>
                  <a:pt x="46415" y="41415"/>
                </a:moveTo>
                <a:lnTo>
                  <a:pt x="41858" y="41415"/>
                </a:lnTo>
                <a:lnTo>
                  <a:pt x="41858" y="36858"/>
                </a:lnTo>
                <a:lnTo>
                  <a:pt x="46415" y="36858"/>
                </a:lnTo>
                <a:close/>
                <a:moveTo>
                  <a:pt x="46415" y="36616"/>
                </a:moveTo>
                <a:lnTo>
                  <a:pt x="41858" y="36616"/>
                </a:lnTo>
                <a:lnTo>
                  <a:pt x="41858" y="32019"/>
                </a:lnTo>
                <a:lnTo>
                  <a:pt x="46415" y="32019"/>
                </a:lnTo>
                <a:close/>
                <a:moveTo>
                  <a:pt x="46415" y="31777"/>
                </a:moveTo>
                <a:lnTo>
                  <a:pt x="41858" y="31777"/>
                </a:lnTo>
                <a:lnTo>
                  <a:pt x="41858" y="27220"/>
                </a:lnTo>
                <a:lnTo>
                  <a:pt x="46415" y="27220"/>
                </a:lnTo>
                <a:close/>
                <a:moveTo>
                  <a:pt x="46415" y="26978"/>
                </a:moveTo>
                <a:lnTo>
                  <a:pt x="41858" y="26978"/>
                </a:lnTo>
                <a:lnTo>
                  <a:pt x="41858" y="22381"/>
                </a:lnTo>
                <a:lnTo>
                  <a:pt x="46415" y="22381"/>
                </a:lnTo>
                <a:close/>
                <a:moveTo>
                  <a:pt x="46415" y="22139"/>
                </a:moveTo>
                <a:lnTo>
                  <a:pt x="41858" y="22139"/>
                </a:lnTo>
                <a:lnTo>
                  <a:pt x="41858" y="17582"/>
                </a:lnTo>
                <a:lnTo>
                  <a:pt x="46415" y="17582"/>
                </a:lnTo>
                <a:close/>
                <a:moveTo>
                  <a:pt x="46415" y="17340"/>
                </a:moveTo>
                <a:lnTo>
                  <a:pt x="41858" y="17340"/>
                </a:lnTo>
                <a:lnTo>
                  <a:pt x="41858" y="12783"/>
                </a:lnTo>
                <a:lnTo>
                  <a:pt x="46415" y="12783"/>
                </a:lnTo>
                <a:close/>
                <a:moveTo>
                  <a:pt x="46415" y="12541"/>
                </a:moveTo>
                <a:lnTo>
                  <a:pt x="41858" y="12541"/>
                </a:lnTo>
                <a:lnTo>
                  <a:pt x="41858" y="7944"/>
                </a:lnTo>
                <a:lnTo>
                  <a:pt x="46415" y="7944"/>
                </a:lnTo>
                <a:close/>
                <a:moveTo>
                  <a:pt x="46415" y="7702"/>
                </a:moveTo>
                <a:lnTo>
                  <a:pt x="41858" y="7702"/>
                </a:lnTo>
                <a:lnTo>
                  <a:pt x="41858" y="3307"/>
                </a:lnTo>
                <a:lnTo>
                  <a:pt x="46415" y="3307"/>
                </a:lnTo>
                <a:lnTo>
                  <a:pt x="46415" y="7904"/>
                </a:lnTo>
                <a:close/>
                <a:moveTo>
                  <a:pt x="51214" y="89524"/>
                </a:moveTo>
                <a:lnTo>
                  <a:pt x="46657" y="89524"/>
                </a:lnTo>
                <a:lnTo>
                  <a:pt x="46657" y="84967"/>
                </a:lnTo>
                <a:lnTo>
                  <a:pt x="51214" y="84967"/>
                </a:lnTo>
                <a:close/>
                <a:moveTo>
                  <a:pt x="51214" y="84685"/>
                </a:moveTo>
                <a:lnTo>
                  <a:pt x="46657" y="84685"/>
                </a:lnTo>
                <a:lnTo>
                  <a:pt x="46657" y="80128"/>
                </a:lnTo>
                <a:lnTo>
                  <a:pt x="51214" y="80128"/>
                </a:lnTo>
                <a:close/>
                <a:moveTo>
                  <a:pt x="51214" y="79886"/>
                </a:moveTo>
                <a:lnTo>
                  <a:pt x="46657" y="79886"/>
                </a:lnTo>
                <a:lnTo>
                  <a:pt x="46657" y="75329"/>
                </a:lnTo>
                <a:lnTo>
                  <a:pt x="51214" y="75329"/>
                </a:lnTo>
                <a:close/>
                <a:moveTo>
                  <a:pt x="51214" y="75087"/>
                </a:moveTo>
                <a:lnTo>
                  <a:pt x="46657" y="75087"/>
                </a:lnTo>
                <a:lnTo>
                  <a:pt x="46657" y="70490"/>
                </a:lnTo>
                <a:lnTo>
                  <a:pt x="51214" y="70490"/>
                </a:lnTo>
                <a:close/>
                <a:moveTo>
                  <a:pt x="51214" y="70248"/>
                </a:moveTo>
                <a:lnTo>
                  <a:pt x="46657" y="70248"/>
                </a:lnTo>
                <a:lnTo>
                  <a:pt x="46657" y="65691"/>
                </a:lnTo>
                <a:lnTo>
                  <a:pt x="51214" y="65691"/>
                </a:lnTo>
                <a:close/>
                <a:moveTo>
                  <a:pt x="51214" y="65449"/>
                </a:moveTo>
                <a:lnTo>
                  <a:pt x="46657" y="65449"/>
                </a:lnTo>
                <a:lnTo>
                  <a:pt x="46657" y="60892"/>
                </a:lnTo>
                <a:lnTo>
                  <a:pt x="51214" y="60892"/>
                </a:lnTo>
                <a:close/>
                <a:moveTo>
                  <a:pt x="51214" y="60650"/>
                </a:moveTo>
                <a:lnTo>
                  <a:pt x="46657" y="60650"/>
                </a:lnTo>
                <a:lnTo>
                  <a:pt x="46657" y="56053"/>
                </a:lnTo>
                <a:lnTo>
                  <a:pt x="51214" y="56053"/>
                </a:lnTo>
                <a:close/>
                <a:moveTo>
                  <a:pt x="51214" y="55811"/>
                </a:moveTo>
                <a:lnTo>
                  <a:pt x="46657" y="55811"/>
                </a:lnTo>
                <a:lnTo>
                  <a:pt x="46657" y="51254"/>
                </a:lnTo>
                <a:lnTo>
                  <a:pt x="51214" y="51254"/>
                </a:lnTo>
                <a:close/>
                <a:moveTo>
                  <a:pt x="51214" y="51012"/>
                </a:moveTo>
                <a:lnTo>
                  <a:pt x="46657" y="51012"/>
                </a:lnTo>
                <a:lnTo>
                  <a:pt x="46657" y="46456"/>
                </a:lnTo>
                <a:lnTo>
                  <a:pt x="51214" y="46456"/>
                </a:lnTo>
                <a:close/>
                <a:moveTo>
                  <a:pt x="51214" y="46214"/>
                </a:moveTo>
                <a:lnTo>
                  <a:pt x="46657" y="46214"/>
                </a:lnTo>
                <a:lnTo>
                  <a:pt x="46657" y="41616"/>
                </a:lnTo>
                <a:lnTo>
                  <a:pt x="51214" y="41616"/>
                </a:lnTo>
                <a:close/>
                <a:moveTo>
                  <a:pt x="51214" y="41374"/>
                </a:moveTo>
                <a:lnTo>
                  <a:pt x="46657" y="41374"/>
                </a:lnTo>
                <a:lnTo>
                  <a:pt x="46657" y="36818"/>
                </a:lnTo>
                <a:lnTo>
                  <a:pt x="51214" y="36818"/>
                </a:lnTo>
                <a:close/>
                <a:moveTo>
                  <a:pt x="51214" y="36576"/>
                </a:moveTo>
                <a:lnTo>
                  <a:pt x="46657" y="36576"/>
                </a:lnTo>
                <a:lnTo>
                  <a:pt x="46657" y="32019"/>
                </a:lnTo>
                <a:lnTo>
                  <a:pt x="51214" y="32019"/>
                </a:lnTo>
                <a:close/>
                <a:moveTo>
                  <a:pt x="51214" y="31777"/>
                </a:moveTo>
                <a:lnTo>
                  <a:pt x="46657" y="31777"/>
                </a:lnTo>
                <a:lnTo>
                  <a:pt x="46657" y="27180"/>
                </a:lnTo>
                <a:lnTo>
                  <a:pt x="51214" y="27180"/>
                </a:lnTo>
                <a:close/>
                <a:moveTo>
                  <a:pt x="51214" y="26938"/>
                </a:moveTo>
                <a:lnTo>
                  <a:pt x="46657" y="26938"/>
                </a:lnTo>
                <a:lnTo>
                  <a:pt x="46657" y="22381"/>
                </a:lnTo>
                <a:lnTo>
                  <a:pt x="51214" y="22381"/>
                </a:lnTo>
                <a:close/>
                <a:moveTo>
                  <a:pt x="51214" y="22139"/>
                </a:moveTo>
                <a:lnTo>
                  <a:pt x="46657" y="22139"/>
                </a:lnTo>
                <a:lnTo>
                  <a:pt x="46657" y="17582"/>
                </a:lnTo>
                <a:lnTo>
                  <a:pt x="51214" y="17582"/>
                </a:lnTo>
                <a:close/>
                <a:moveTo>
                  <a:pt x="51214" y="17340"/>
                </a:moveTo>
                <a:lnTo>
                  <a:pt x="46657" y="17340"/>
                </a:lnTo>
                <a:lnTo>
                  <a:pt x="46657" y="12743"/>
                </a:lnTo>
                <a:lnTo>
                  <a:pt x="51214" y="12743"/>
                </a:lnTo>
                <a:close/>
                <a:moveTo>
                  <a:pt x="51214" y="12501"/>
                </a:moveTo>
                <a:lnTo>
                  <a:pt x="46657" y="12501"/>
                </a:lnTo>
                <a:lnTo>
                  <a:pt x="46657" y="7944"/>
                </a:lnTo>
                <a:lnTo>
                  <a:pt x="51214" y="7944"/>
                </a:lnTo>
                <a:close/>
                <a:moveTo>
                  <a:pt x="51214" y="7702"/>
                </a:moveTo>
                <a:lnTo>
                  <a:pt x="46657" y="7702"/>
                </a:lnTo>
                <a:lnTo>
                  <a:pt x="46657" y="3307"/>
                </a:lnTo>
                <a:lnTo>
                  <a:pt x="51214" y="3307"/>
                </a:lnTo>
                <a:lnTo>
                  <a:pt x="51214" y="7904"/>
                </a:lnTo>
                <a:close/>
                <a:moveTo>
                  <a:pt x="56053" y="89483"/>
                </a:moveTo>
                <a:lnTo>
                  <a:pt x="51456" y="89483"/>
                </a:lnTo>
                <a:lnTo>
                  <a:pt x="51456" y="84927"/>
                </a:lnTo>
                <a:lnTo>
                  <a:pt x="56053" y="84927"/>
                </a:lnTo>
                <a:close/>
                <a:moveTo>
                  <a:pt x="56053" y="84685"/>
                </a:moveTo>
                <a:lnTo>
                  <a:pt x="51456" y="84685"/>
                </a:lnTo>
                <a:lnTo>
                  <a:pt x="51456" y="80087"/>
                </a:lnTo>
                <a:lnTo>
                  <a:pt x="56053" y="80087"/>
                </a:lnTo>
                <a:close/>
                <a:moveTo>
                  <a:pt x="56053" y="79845"/>
                </a:moveTo>
                <a:lnTo>
                  <a:pt x="51456" y="79845"/>
                </a:lnTo>
                <a:lnTo>
                  <a:pt x="51456" y="75289"/>
                </a:lnTo>
                <a:lnTo>
                  <a:pt x="56053" y="75289"/>
                </a:lnTo>
                <a:close/>
                <a:moveTo>
                  <a:pt x="56053" y="75047"/>
                </a:moveTo>
                <a:lnTo>
                  <a:pt x="51456" y="75047"/>
                </a:lnTo>
                <a:lnTo>
                  <a:pt x="51456" y="70490"/>
                </a:lnTo>
                <a:lnTo>
                  <a:pt x="56053" y="70490"/>
                </a:lnTo>
                <a:close/>
                <a:moveTo>
                  <a:pt x="56053" y="70248"/>
                </a:moveTo>
                <a:lnTo>
                  <a:pt x="51456" y="70248"/>
                </a:lnTo>
                <a:lnTo>
                  <a:pt x="51456" y="65651"/>
                </a:lnTo>
                <a:lnTo>
                  <a:pt x="56053" y="65651"/>
                </a:lnTo>
                <a:close/>
                <a:moveTo>
                  <a:pt x="56053" y="65409"/>
                </a:moveTo>
                <a:lnTo>
                  <a:pt x="51456" y="65409"/>
                </a:lnTo>
                <a:lnTo>
                  <a:pt x="51456" y="60852"/>
                </a:lnTo>
                <a:lnTo>
                  <a:pt x="56053" y="60852"/>
                </a:lnTo>
                <a:close/>
                <a:moveTo>
                  <a:pt x="56053" y="60610"/>
                </a:moveTo>
                <a:lnTo>
                  <a:pt x="51456" y="60610"/>
                </a:lnTo>
                <a:lnTo>
                  <a:pt x="51456" y="56053"/>
                </a:lnTo>
                <a:lnTo>
                  <a:pt x="56053" y="56053"/>
                </a:lnTo>
                <a:close/>
                <a:moveTo>
                  <a:pt x="56053" y="55811"/>
                </a:moveTo>
                <a:lnTo>
                  <a:pt x="51456" y="55811"/>
                </a:lnTo>
                <a:lnTo>
                  <a:pt x="51456" y="51214"/>
                </a:lnTo>
                <a:lnTo>
                  <a:pt x="56053" y="51214"/>
                </a:lnTo>
                <a:close/>
                <a:moveTo>
                  <a:pt x="56053" y="50972"/>
                </a:moveTo>
                <a:lnTo>
                  <a:pt x="51456" y="50972"/>
                </a:lnTo>
                <a:lnTo>
                  <a:pt x="51456" y="46415"/>
                </a:lnTo>
                <a:lnTo>
                  <a:pt x="56053" y="46415"/>
                </a:lnTo>
                <a:close/>
                <a:moveTo>
                  <a:pt x="56053" y="46173"/>
                </a:moveTo>
                <a:lnTo>
                  <a:pt x="51456" y="46173"/>
                </a:lnTo>
                <a:lnTo>
                  <a:pt x="51456" y="41616"/>
                </a:lnTo>
                <a:lnTo>
                  <a:pt x="56053" y="41616"/>
                </a:lnTo>
                <a:close/>
                <a:moveTo>
                  <a:pt x="56053" y="41374"/>
                </a:moveTo>
                <a:lnTo>
                  <a:pt x="51456" y="41374"/>
                </a:lnTo>
                <a:lnTo>
                  <a:pt x="51456" y="36777"/>
                </a:lnTo>
                <a:lnTo>
                  <a:pt x="56053" y="36777"/>
                </a:lnTo>
                <a:close/>
                <a:moveTo>
                  <a:pt x="56053" y="36535"/>
                </a:moveTo>
                <a:lnTo>
                  <a:pt x="51456" y="36535"/>
                </a:lnTo>
                <a:lnTo>
                  <a:pt x="51456" y="31978"/>
                </a:lnTo>
                <a:lnTo>
                  <a:pt x="56053" y="31978"/>
                </a:lnTo>
                <a:close/>
                <a:moveTo>
                  <a:pt x="56053" y="31737"/>
                </a:moveTo>
                <a:lnTo>
                  <a:pt x="51456" y="31737"/>
                </a:lnTo>
                <a:lnTo>
                  <a:pt x="51456" y="27180"/>
                </a:lnTo>
                <a:lnTo>
                  <a:pt x="56053" y="27180"/>
                </a:lnTo>
                <a:close/>
                <a:moveTo>
                  <a:pt x="56053" y="26938"/>
                </a:moveTo>
                <a:lnTo>
                  <a:pt x="51456" y="26938"/>
                </a:lnTo>
                <a:lnTo>
                  <a:pt x="51456" y="22341"/>
                </a:lnTo>
                <a:lnTo>
                  <a:pt x="56053" y="22341"/>
                </a:lnTo>
                <a:close/>
                <a:moveTo>
                  <a:pt x="56053" y="22099"/>
                </a:moveTo>
                <a:lnTo>
                  <a:pt x="51456" y="22099"/>
                </a:lnTo>
                <a:lnTo>
                  <a:pt x="51456" y="17542"/>
                </a:lnTo>
                <a:lnTo>
                  <a:pt x="56053" y="17542"/>
                </a:lnTo>
                <a:close/>
                <a:moveTo>
                  <a:pt x="56053" y="17300"/>
                </a:moveTo>
                <a:lnTo>
                  <a:pt x="51456" y="17300"/>
                </a:lnTo>
                <a:lnTo>
                  <a:pt x="51456" y="12743"/>
                </a:lnTo>
                <a:lnTo>
                  <a:pt x="56053" y="12743"/>
                </a:lnTo>
                <a:close/>
                <a:moveTo>
                  <a:pt x="56053" y="12501"/>
                </a:moveTo>
                <a:lnTo>
                  <a:pt x="51456" y="12501"/>
                </a:lnTo>
                <a:lnTo>
                  <a:pt x="51456" y="7904"/>
                </a:lnTo>
                <a:lnTo>
                  <a:pt x="56053" y="7904"/>
                </a:lnTo>
                <a:close/>
                <a:moveTo>
                  <a:pt x="56053" y="7662"/>
                </a:moveTo>
                <a:lnTo>
                  <a:pt x="51456" y="7662"/>
                </a:lnTo>
                <a:lnTo>
                  <a:pt x="51456" y="3307"/>
                </a:lnTo>
                <a:lnTo>
                  <a:pt x="56053" y="3307"/>
                </a:lnTo>
                <a:lnTo>
                  <a:pt x="56053" y="7904"/>
                </a:lnTo>
                <a:close/>
                <a:moveTo>
                  <a:pt x="60852" y="89483"/>
                </a:moveTo>
                <a:lnTo>
                  <a:pt x="56295" y="89483"/>
                </a:lnTo>
                <a:lnTo>
                  <a:pt x="56295" y="84886"/>
                </a:lnTo>
                <a:lnTo>
                  <a:pt x="60852" y="84886"/>
                </a:lnTo>
                <a:close/>
                <a:moveTo>
                  <a:pt x="60852" y="84644"/>
                </a:moveTo>
                <a:lnTo>
                  <a:pt x="56295" y="84644"/>
                </a:lnTo>
                <a:lnTo>
                  <a:pt x="56295" y="80087"/>
                </a:lnTo>
                <a:lnTo>
                  <a:pt x="60852" y="80087"/>
                </a:lnTo>
                <a:close/>
                <a:moveTo>
                  <a:pt x="60852" y="79845"/>
                </a:moveTo>
                <a:lnTo>
                  <a:pt x="56295" y="79845"/>
                </a:lnTo>
                <a:lnTo>
                  <a:pt x="56295" y="75248"/>
                </a:lnTo>
                <a:lnTo>
                  <a:pt x="60852" y="75248"/>
                </a:lnTo>
                <a:close/>
                <a:moveTo>
                  <a:pt x="60852" y="75006"/>
                </a:moveTo>
                <a:lnTo>
                  <a:pt x="56295" y="75006"/>
                </a:lnTo>
                <a:lnTo>
                  <a:pt x="56295" y="70449"/>
                </a:lnTo>
                <a:lnTo>
                  <a:pt x="60852" y="70449"/>
                </a:lnTo>
                <a:close/>
                <a:moveTo>
                  <a:pt x="60852" y="70208"/>
                </a:moveTo>
                <a:lnTo>
                  <a:pt x="56295" y="70208"/>
                </a:lnTo>
                <a:lnTo>
                  <a:pt x="56295" y="65651"/>
                </a:lnTo>
                <a:lnTo>
                  <a:pt x="60852" y="65651"/>
                </a:lnTo>
                <a:close/>
                <a:moveTo>
                  <a:pt x="60852" y="65409"/>
                </a:moveTo>
                <a:lnTo>
                  <a:pt x="56295" y="65409"/>
                </a:lnTo>
                <a:lnTo>
                  <a:pt x="56295" y="60812"/>
                </a:lnTo>
                <a:lnTo>
                  <a:pt x="60852" y="60812"/>
                </a:lnTo>
                <a:close/>
                <a:moveTo>
                  <a:pt x="60852" y="60570"/>
                </a:moveTo>
                <a:lnTo>
                  <a:pt x="56295" y="60570"/>
                </a:lnTo>
                <a:lnTo>
                  <a:pt x="56295" y="56013"/>
                </a:lnTo>
                <a:lnTo>
                  <a:pt x="60852" y="56013"/>
                </a:lnTo>
                <a:close/>
                <a:moveTo>
                  <a:pt x="60852" y="55771"/>
                </a:moveTo>
                <a:lnTo>
                  <a:pt x="56295" y="55771"/>
                </a:lnTo>
                <a:lnTo>
                  <a:pt x="56295" y="51214"/>
                </a:lnTo>
                <a:lnTo>
                  <a:pt x="60852" y="51214"/>
                </a:lnTo>
                <a:close/>
                <a:moveTo>
                  <a:pt x="60852" y="50972"/>
                </a:moveTo>
                <a:lnTo>
                  <a:pt x="56295" y="50972"/>
                </a:lnTo>
                <a:lnTo>
                  <a:pt x="56295" y="46375"/>
                </a:lnTo>
                <a:lnTo>
                  <a:pt x="60852" y="46375"/>
                </a:lnTo>
                <a:close/>
                <a:moveTo>
                  <a:pt x="60852" y="46133"/>
                </a:moveTo>
                <a:lnTo>
                  <a:pt x="56295" y="46133"/>
                </a:lnTo>
                <a:lnTo>
                  <a:pt x="56295" y="41576"/>
                </a:lnTo>
                <a:lnTo>
                  <a:pt x="60852" y="41576"/>
                </a:lnTo>
                <a:close/>
                <a:moveTo>
                  <a:pt x="60852" y="41334"/>
                </a:moveTo>
                <a:lnTo>
                  <a:pt x="56295" y="41334"/>
                </a:lnTo>
                <a:lnTo>
                  <a:pt x="56295" y="36777"/>
                </a:lnTo>
                <a:lnTo>
                  <a:pt x="60852" y="36777"/>
                </a:lnTo>
                <a:close/>
                <a:moveTo>
                  <a:pt x="60852" y="36535"/>
                </a:moveTo>
                <a:lnTo>
                  <a:pt x="56295" y="36535"/>
                </a:lnTo>
                <a:lnTo>
                  <a:pt x="56295" y="31938"/>
                </a:lnTo>
                <a:lnTo>
                  <a:pt x="60852" y="31938"/>
                </a:lnTo>
                <a:close/>
                <a:moveTo>
                  <a:pt x="60852" y="31696"/>
                </a:moveTo>
                <a:lnTo>
                  <a:pt x="56295" y="31696"/>
                </a:lnTo>
                <a:lnTo>
                  <a:pt x="56295" y="27139"/>
                </a:lnTo>
                <a:lnTo>
                  <a:pt x="60852" y="27139"/>
                </a:lnTo>
                <a:close/>
                <a:moveTo>
                  <a:pt x="60852" y="26897"/>
                </a:moveTo>
                <a:lnTo>
                  <a:pt x="56295" y="26897"/>
                </a:lnTo>
                <a:lnTo>
                  <a:pt x="56295" y="22341"/>
                </a:lnTo>
                <a:lnTo>
                  <a:pt x="60852" y="22341"/>
                </a:lnTo>
                <a:close/>
                <a:moveTo>
                  <a:pt x="60852" y="22099"/>
                </a:moveTo>
                <a:lnTo>
                  <a:pt x="56295" y="22099"/>
                </a:lnTo>
                <a:lnTo>
                  <a:pt x="56295" y="17501"/>
                </a:lnTo>
                <a:lnTo>
                  <a:pt x="60852" y="17501"/>
                </a:lnTo>
                <a:close/>
                <a:moveTo>
                  <a:pt x="60852" y="17260"/>
                </a:moveTo>
                <a:lnTo>
                  <a:pt x="56295" y="17260"/>
                </a:lnTo>
                <a:lnTo>
                  <a:pt x="56295" y="12703"/>
                </a:lnTo>
                <a:lnTo>
                  <a:pt x="60852" y="12703"/>
                </a:lnTo>
                <a:close/>
                <a:moveTo>
                  <a:pt x="60852" y="12461"/>
                </a:moveTo>
                <a:lnTo>
                  <a:pt x="56295" y="12461"/>
                </a:lnTo>
                <a:lnTo>
                  <a:pt x="56295" y="7904"/>
                </a:lnTo>
                <a:lnTo>
                  <a:pt x="60852" y="7904"/>
                </a:lnTo>
                <a:close/>
                <a:moveTo>
                  <a:pt x="60852" y="7662"/>
                </a:moveTo>
                <a:lnTo>
                  <a:pt x="56295" y="7662"/>
                </a:lnTo>
                <a:lnTo>
                  <a:pt x="56295" y="3307"/>
                </a:lnTo>
                <a:lnTo>
                  <a:pt x="60852" y="3307"/>
                </a:lnTo>
                <a:lnTo>
                  <a:pt x="60852" y="7904"/>
                </a:lnTo>
                <a:close/>
                <a:moveTo>
                  <a:pt x="65651" y="84644"/>
                </a:moveTo>
                <a:lnTo>
                  <a:pt x="61094" y="84644"/>
                </a:lnTo>
                <a:lnTo>
                  <a:pt x="61094" y="80047"/>
                </a:lnTo>
                <a:lnTo>
                  <a:pt x="65651" y="80047"/>
                </a:lnTo>
                <a:close/>
                <a:moveTo>
                  <a:pt x="65651" y="79805"/>
                </a:moveTo>
                <a:lnTo>
                  <a:pt x="61094" y="79805"/>
                </a:lnTo>
                <a:lnTo>
                  <a:pt x="61094" y="75248"/>
                </a:lnTo>
                <a:lnTo>
                  <a:pt x="65651" y="75248"/>
                </a:lnTo>
                <a:close/>
                <a:moveTo>
                  <a:pt x="65651" y="75006"/>
                </a:moveTo>
                <a:lnTo>
                  <a:pt x="61094" y="75006"/>
                </a:lnTo>
                <a:lnTo>
                  <a:pt x="61094" y="70449"/>
                </a:lnTo>
                <a:lnTo>
                  <a:pt x="65651" y="70449"/>
                </a:lnTo>
                <a:close/>
                <a:moveTo>
                  <a:pt x="65651" y="70208"/>
                </a:moveTo>
                <a:lnTo>
                  <a:pt x="61094" y="70208"/>
                </a:lnTo>
                <a:lnTo>
                  <a:pt x="61094" y="65610"/>
                </a:lnTo>
                <a:lnTo>
                  <a:pt x="65651" y="65610"/>
                </a:lnTo>
                <a:close/>
                <a:moveTo>
                  <a:pt x="65651" y="65368"/>
                </a:moveTo>
                <a:lnTo>
                  <a:pt x="61094" y="65368"/>
                </a:lnTo>
                <a:lnTo>
                  <a:pt x="61094" y="60812"/>
                </a:lnTo>
                <a:lnTo>
                  <a:pt x="65651" y="60812"/>
                </a:lnTo>
                <a:close/>
                <a:moveTo>
                  <a:pt x="65651" y="60570"/>
                </a:moveTo>
                <a:lnTo>
                  <a:pt x="61094" y="60570"/>
                </a:lnTo>
                <a:lnTo>
                  <a:pt x="61094" y="56013"/>
                </a:lnTo>
                <a:lnTo>
                  <a:pt x="65651" y="56013"/>
                </a:lnTo>
                <a:close/>
                <a:moveTo>
                  <a:pt x="65651" y="55771"/>
                </a:moveTo>
                <a:lnTo>
                  <a:pt x="61094" y="55771"/>
                </a:lnTo>
                <a:lnTo>
                  <a:pt x="61094" y="51174"/>
                </a:lnTo>
                <a:lnTo>
                  <a:pt x="65651" y="51174"/>
                </a:lnTo>
                <a:close/>
                <a:moveTo>
                  <a:pt x="65651" y="50932"/>
                </a:moveTo>
                <a:lnTo>
                  <a:pt x="61094" y="50932"/>
                </a:lnTo>
                <a:lnTo>
                  <a:pt x="61094" y="46375"/>
                </a:lnTo>
                <a:lnTo>
                  <a:pt x="65651" y="46375"/>
                </a:lnTo>
                <a:close/>
                <a:moveTo>
                  <a:pt x="65651" y="46133"/>
                </a:moveTo>
                <a:lnTo>
                  <a:pt x="61094" y="46133"/>
                </a:lnTo>
                <a:lnTo>
                  <a:pt x="61094" y="41536"/>
                </a:lnTo>
                <a:lnTo>
                  <a:pt x="65651" y="41536"/>
                </a:lnTo>
                <a:close/>
                <a:moveTo>
                  <a:pt x="65651" y="41294"/>
                </a:moveTo>
                <a:lnTo>
                  <a:pt x="61094" y="41294"/>
                </a:lnTo>
                <a:lnTo>
                  <a:pt x="61094" y="36737"/>
                </a:lnTo>
                <a:lnTo>
                  <a:pt x="65651" y="36737"/>
                </a:lnTo>
                <a:close/>
                <a:moveTo>
                  <a:pt x="65651" y="36495"/>
                </a:moveTo>
                <a:lnTo>
                  <a:pt x="61094" y="36495"/>
                </a:lnTo>
                <a:lnTo>
                  <a:pt x="61094" y="31938"/>
                </a:lnTo>
                <a:lnTo>
                  <a:pt x="65651" y="31938"/>
                </a:lnTo>
                <a:close/>
                <a:moveTo>
                  <a:pt x="65651" y="31696"/>
                </a:moveTo>
                <a:lnTo>
                  <a:pt x="61094" y="31696"/>
                </a:lnTo>
                <a:lnTo>
                  <a:pt x="61094" y="27099"/>
                </a:lnTo>
                <a:lnTo>
                  <a:pt x="65651" y="27099"/>
                </a:lnTo>
                <a:close/>
                <a:moveTo>
                  <a:pt x="65651" y="26857"/>
                </a:moveTo>
                <a:lnTo>
                  <a:pt x="61094" y="26857"/>
                </a:lnTo>
                <a:lnTo>
                  <a:pt x="61094" y="22300"/>
                </a:lnTo>
                <a:lnTo>
                  <a:pt x="65651" y="22300"/>
                </a:lnTo>
                <a:close/>
                <a:moveTo>
                  <a:pt x="65651" y="22058"/>
                </a:moveTo>
                <a:lnTo>
                  <a:pt x="61094" y="22058"/>
                </a:lnTo>
                <a:lnTo>
                  <a:pt x="61094" y="17501"/>
                </a:lnTo>
                <a:lnTo>
                  <a:pt x="65651" y="17501"/>
                </a:lnTo>
                <a:close/>
                <a:moveTo>
                  <a:pt x="65651" y="17260"/>
                </a:moveTo>
                <a:lnTo>
                  <a:pt x="61094" y="17260"/>
                </a:lnTo>
                <a:lnTo>
                  <a:pt x="61094" y="12662"/>
                </a:lnTo>
                <a:lnTo>
                  <a:pt x="65651" y="12662"/>
                </a:lnTo>
                <a:close/>
                <a:moveTo>
                  <a:pt x="65651" y="12420"/>
                </a:moveTo>
                <a:lnTo>
                  <a:pt x="61094" y="12420"/>
                </a:lnTo>
                <a:lnTo>
                  <a:pt x="61094" y="7864"/>
                </a:lnTo>
                <a:lnTo>
                  <a:pt x="65651" y="7864"/>
                </a:lnTo>
                <a:close/>
                <a:moveTo>
                  <a:pt x="70490" y="84604"/>
                </a:moveTo>
                <a:lnTo>
                  <a:pt x="65893" y="84604"/>
                </a:lnTo>
                <a:lnTo>
                  <a:pt x="65893" y="80047"/>
                </a:lnTo>
                <a:lnTo>
                  <a:pt x="70490" y="80047"/>
                </a:lnTo>
                <a:close/>
                <a:moveTo>
                  <a:pt x="70490" y="79805"/>
                </a:moveTo>
                <a:lnTo>
                  <a:pt x="65893" y="79805"/>
                </a:lnTo>
                <a:lnTo>
                  <a:pt x="65893" y="75208"/>
                </a:lnTo>
                <a:lnTo>
                  <a:pt x="70490" y="75208"/>
                </a:lnTo>
                <a:close/>
                <a:moveTo>
                  <a:pt x="70490" y="74966"/>
                </a:moveTo>
                <a:lnTo>
                  <a:pt x="65893" y="74966"/>
                </a:lnTo>
                <a:lnTo>
                  <a:pt x="65893" y="70409"/>
                </a:lnTo>
                <a:lnTo>
                  <a:pt x="70490" y="70409"/>
                </a:lnTo>
                <a:close/>
                <a:moveTo>
                  <a:pt x="70490" y="70167"/>
                </a:moveTo>
                <a:lnTo>
                  <a:pt x="65893" y="70167"/>
                </a:lnTo>
                <a:lnTo>
                  <a:pt x="65893" y="65610"/>
                </a:lnTo>
                <a:lnTo>
                  <a:pt x="70490" y="65610"/>
                </a:lnTo>
                <a:close/>
                <a:moveTo>
                  <a:pt x="70490" y="65368"/>
                </a:moveTo>
                <a:lnTo>
                  <a:pt x="65893" y="65368"/>
                </a:lnTo>
                <a:lnTo>
                  <a:pt x="65893" y="60771"/>
                </a:lnTo>
                <a:lnTo>
                  <a:pt x="70490" y="60771"/>
                </a:lnTo>
                <a:close/>
                <a:moveTo>
                  <a:pt x="70490" y="60529"/>
                </a:moveTo>
                <a:lnTo>
                  <a:pt x="65893" y="60529"/>
                </a:lnTo>
                <a:lnTo>
                  <a:pt x="65893" y="55972"/>
                </a:lnTo>
                <a:lnTo>
                  <a:pt x="70490" y="55972"/>
                </a:lnTo>
                <a:close/>
                <a:moveTo>
                  <a:pt x="70490" y="55730"/>
                </a:moveTo>
                <a:lnTo>
                  <a:pt x="65893" y="55730"/>
                </a:lnTo>
                <a:lnTo>
                  <a:pt x="65893" y="51174"/>
                </a:lnTo>
                <a:lnTo>
                  <a:pt x="70490" y="51174"/>
                </a:lnTo>
                <a:close/>
                <a:moveTo>
                  <a:pt x="70490" y="50932"/>
                </a:moveTo>
                <a:lnTo>
                  <a:pt x="65893" y="50932"/>
                </a:lnTo>
                <a:lnTo>
                  <a:pt x="65893" y="46335"/>
                </a:lnTo>
                <a:lnTo>
                  <a:pt x="70490" y="46335"/>
                </a:lnTo>
                <a:close/>
                <a:moveTo>
                  <a:pt x="70490" y="46093"/>
                </a:moveTo>
                <a:lnTo>
                  <a:pt x="65893" y="46093"/>
                </a:lnTo>
                <a:lnTo>
                  <a:pt x="65893" y="41536"/>
                </a:lnTo>
                <a:lnTo>
                  <a:pt x="70490" y="41536"/>
                </a:lnTo>
                <a:close/>
                <a:moveTo>
                  <a:pt x="70490" y="41294"/>
                </a:moveTo>
                <a:lnTo>
                  <a:pt x="65893" y="41294"/>
                </a:lnTo>
                <a:lnTo>
                  <a:pt x="65893" y="36737"/>
                </a:lnTo>
                <a:lnTo>
                  <a:pt x="70490" y="36737"/>
                </a:lnTo>
                <a:close/>
                <a:moveTo>
                  <a:pt x="70490" y="36495"/>
                </a:moveTo>
                <a:lnTo>
                  <a:pt x="65893" y="36495"/>
                </a:lnTo>
                <a:lnTo>
                  <a:pt x="65893" y="31898"/>
                </a:lnTo>
                <a:lnTo>
                  <a:pt x="70490" y="31898"/>
                </a:lnTo>
                <a:close/>
                <a:moveTo>
                  <a:pt x="70490" y="31656"/>
                </a:moveTo>
                <a:lnTo>
                  <a:pt x="65893" y="31656"/>
                </a:lnTo>
                <a:lnTo>
                  <a:pt x="65893" y="27099"/>
                </a:lnTo>
                <a:lnTo>
                  <a:pt x="70490" y="27099"/>
                </a:lnTo>
                <a:close/>
                <a:moveTo>
                  <a:pt x="70490" y="26857"/>
                </a:moveTo>
                <a:lnTo>
                  <a:pt x="65893" y="26857"/>
                </a:lnTo>
                <a:lnTo>
                  <a:pt x="65893" y="22260"/>
                </a:lnTo>
                <a:lnTo>
                  <a:pt x="70490" y="22260"/>
                </a:lnTo>
                <a:close/>
                <a:moveTo>
                  <a:pt x="70490" y="22018"/>
                </a:moveTo>
                <a:lnTo>
                  <a:pt x="65893" y="22018"/>
                </a:lnTo>
                <a:lnTo>
                  <a:pt x="65893" y="17461"/>
                </a:lnTo>
                <a:lnTo>
                  <a:pt x="70490" y="17461"/>
                </a:lnTo>
                <a:close/>
                <a:moveTo>
                  <a:pt x="70490" y="17219"/>
                </a:moveTo>
                <a:lnTo>
                  <a:pt x="65893" y="17219"/>
                </a:lnTo>
                <a:lnTo>
                  <a:pt x="65893" y="12662"/>
                </a:lnTo>
                <a:lnTo>
                  <a:pt x="70490" y="12662"/>
                </a:lnTo>
                <a:close/>
                <a:moveTo>
                  <a:pt x="70490" y="12420"/>
                </a:moveTo>
                <a:lnTo>
                  <a:pt x="65893" y="12420"/>
                </a:lnTo>
                <a:lnTo>
                  <a:pt x="65893" y="7823"/>
                </a:lnTo>
                <a:lnTo>
                  <a:pt x="70490" y="7823"/>
                </a:lnTo>
                <a:close/>
                <a:moveTo>
                  <a:pt x="75289" y="79765"/>
                </a:moveTo>
                <a:lnTo>
                  <a:pt x="70732" y="79765"/>
                </a:lnTo>
                <a:lnTo>
                  <a:pt x="70732" y="75208"/>
                </a:lnTo>
                <a:lnTo>
                  <a:pt x="75289" y="75208"/>
                </a:lnTo>
                <a:close/>
                <a:moveTo>
                  <a:pt x="75289" y="74966"/>
                </a:moveTo>
                <a:lnTo>
                  <a:pt x="70732" y="74966"/>
                </a:lnTo>
                <a:lnTo>
                  <a:pt x="70732" y="70409"/>
                </a:lnTo>
                <a:lnTo>
                  <a:pt x="75289" y="70409"/>
                </a:lnTo>
                <a:close/>
                <a:moveTo>
                  <a:pt x="75289" y="70167"/>
                </a:moveTo>
                <a:lnTo>
                  <a:pt x="70732" y="70167"/>
                </a:lnTo>
                <a:lnTo>
                  <a:pt x="70732" y="65570"/>
                </a:lnTo>
                <a:lnTo>
                  <a:pt x="75289" y="65570"/>
                </a:lnTo>
                <a:close/>
                <a:moveTo>
                  <a:pt x="75289" y="65328"/>
                </a:moveTo>
                <a:lnTo>
                  <a:pt x="70732" y="65328"/>
                </a:lnTo>
                <a:lnTo>
                  <a:pt x="70732" y="60771"/>
                </a:lnTo>
                <a:lnTo>
                  <a:pt x="75289" y="60771"/>
                </a:lnTo>
                <a:close/>
                <a:moveTo>
                  <a:pt x="75289" y="60529"/>
                </a:moveTo>
                <a:lnTo>
                  <a:pt x="70732" y="60529"/>
                </a:lnTo>
                <a:lnTo>
                  <a:pt x="70732" y="55972"/>
                </a:lnTo>
                <a:lnTo>
                  <a:pt x="75289" y="55972"/>
                </a:lnTo>
                <a:close/>
                <a:moveTo>
                  <a:pt x="75289" y="55730"/>
                </a:moveTo>
                <a:lnTo>
                  <a:pt x="70732" y="55730"/>
                </a:lnTo>
                <a:lnTo>
                  <a:pt x="70732" y="51133"/>
                </a:lnTo>
                <a:lnTo>
                  <a:pt x="75289" y="51133"/>
                </a:lnTo>
                <a:close/>
                <a:moveTo>
                  <a:pt x="75289" y="50891"/>
                </a:moveTo>
                <a:lnTo>
                  <a:pt x="70732" y="50891"/>
                </a:lnTo>
                <a:lnTo>
                  <a:pt x="70732" y="46335"/>
                </a:lnTo>
                <a:lnTo>
                  <a:pt x="75289" y="46335"/>
                </a:lnTo>
                <a:close/>
                <a:moveTo>
                  <a:pt x="75289" y="46093"/>
                </a:moveTo>
                <a:lnTo>
                  <a:pt x="70732" y="46093"/>
                </a:lnTo>
                <a:lnTo>
                  <a:pt x="70732" y="41495"/>
                </a:lnTo>
                <a:lnTo>
                  <a:pt x="75289" y="41495"/>
                </a:lnTo>
                <a:close/>
                <a:moveTo>
                  <a:pt x="75289" y="41253"/>
                </a:moveTo>
                <a:lnTo>
                  <a:pt x="70732" y="41253"/>
                </a:lnTo>
                <a:lnTo>
                  <a:pt x="70732" y="36697"/>
                </a:lnTo>
                <a:lnTo>
                  <a:pt x="75289" y="36697"/>
                </a:lnTo>
                <a:close/>
                <a:moveTo>
                  <a:pt x="75289" y="36455"/>
                </a:moveTo>
                <a:lnTo>
                  <a:pt x="70732" y="36455"/>
                </a:lnTo>
                <a:lnTo>
                  <a:pt x="70732" y="31898"/>
                </a:lnTo>
                <a:lnTo>
                  <a:pt x="75289" y="31898"/>
                </a:lnTo>
                <a:close/>
                <a:moveTo>
                  <a:pt x="75289" y="31656"/>
                </a:moveTo>
                <a:lnTo>
                  <a:pt x="70732" y="31656"/>
                </a:lnTo>
                <a:lnTo>
                  <a:pt x="70732" y="27059"/>
                </a:lnTo>
                <a:lnTo>
                  <a:pt x="75289" y="27059"/>
                </a:lnTo>
                <a:close/>
                <a:moveTo>
                  <a:pt x="75289" y="26817"/>
                </a:moveTo>
                <a:lnTo>
                  <a:pt x="70732" y="26817"/>
                </a:lnTo>
                <a:lnTo>
                  <a:pt x="70732" y="22260"/>
                </a:lnTo>
                <a:lnTo>
                  <a:pt x="75289" y="22260"/>
                </a:lnTo>
                <a:close/>
                <a:moveTo>
                  <a:pt x="75289" y="22018"/>
                </a:moveTo>
                <a:lnTo>
                  <a:pt x="70732" y="22018"/>
                </a:lnTo>
                <a:lnTo>
                  <a:pt x="70732" y="17461"/>
                </a:lnTo>
                <a:lnTo>
                  <a:pt x="75289" y="17461"/>
                </a:lnTo>
                <a:close/>
                <a:moveTo>
                  <a:pt x="75289" y="17219"/>
                </a:moveTo>
                <a:lnTo>
                  <a:pt x="70732" y="17219"/>
                </a:lnTo>
                <a:lnTo>
                  <a:pt x="70732" y="12622"/>
                </a:lnTo>
                <a:lnTo>
                  <a:pt x="75289" y="12622"/>
                </a:lnTo>
                <a:close/>
                <a:moveTo>
                  <a:pt x="80087" y="74926"/>
                </a:moveTo>
                <a:lnTo>
                  <a:pt x="75531" y="74926"/>
                </a:lnTo>
                <a:lnTo>
                  <a:pt x="75531" y="70369"/>
                </a:lnTo>
                <a:lnTo>
                  <a:pt x="80087" y="70369"/>
                </a:lnTo>
                <a:close/>
                <a:moveTo>
                  <a:pt x="80087" y="70127"/>
                </a:moveTo>
                <a:lnTo>
                  <a:pt x="75531" y="70127"/>
                </a:lnTo>
                <a:lnTo>
                  <a:pt x="75531" y="65570"/>
                </a:lnTo>
                <a:lnTo>
                  <a:pt x="80087" y="65570"/>
                </a:lnTo>
                <a:close/>
                <a:moveTo>
                  <a:pt x="80087" y="65328"/>
                </a:moveTo>
                <a:lnTo>
                  <a:pt x="75531" y="65328"/>
                </a:lnTo>
                <a:lnTo>
                  <a:pt x="75531" y="60731"/>
                </a:lnTo>
                <a:lnTo>
                  <a:pt x="80087" y="60731"/>
                </a:lnTo>
                <a:close/>
                <a:moveTo>
                  <a:pt x="80087" y="60489"/>
                </a:moveTo>
                <a:lnTo>
                  <a:pt x="75531" y="60489"/>
                </a:lnTo>
                <a:lnTo>
                  <a:pt x="75531" y="55932"/>
                </a:lnTo>
                <a:lnTo>
                  <a:pt x="80087" y="55932"/>
                </a:lnTo>
                <a:close/>
                <a:moveTo>
                  <a:pt x="80087" y="55690"/>
                </a:moveTo>
                <a:lnTo>
                  <a:pt x="75531" y="55690"/>
                </a:lnTo>
                <a:lnTo>
                  <a:pt x="75531" y="51133"/>
                </a:lnTo>
                <a:lnTo>
                  <a:pt x="80087" y="51133"/>
                </a:lnTo>
                <a:close/>
                <a:moveTo>
                  <a:pt x="80087" y="50891"/>
                </a:moveTo>
                <a:lnTo>
                  <a:pt x="75531" y="50891"/>
                </a:lnTo>
                <a:lnTo>
                  <a:pt x="75531" y="46294"/>
                </a:lnTo>
                <a:lnTo>
                  <a:pt x="80087" y="46294"/>
                </a:lnTo>
                <a:close/>
                <a:moveTo>
                  <a:pt x="80087" y="46052"/>
                </a:moveTo>
                <a:lnTo>
                  <a:pt x="75531" y="46052"/>
                </a:lnTo>
                <a:lnTo>
                  <a:pt x="75531" y="41495"/>
                </a:lnTo>
                <a:lnTo>
                  <a:pt x="80087" y="41495"/>
                </a:lnTo>
                <a:close/>
                <a:moveTo>
                  <a:pt x="80087" y="41253"/>
                </a:moveTo>
                <a:lnTo>
                  <a:pt x="75531" y="41253"/>
                </a:lnTo>
                <a:lnTo>
                  <a:pt x="75531" y="36697"/>
                </a:lnTo>
                <a:lnTo>
                  <a:pt x="80087" y="36697"/>
                </a:lnTo>
                <a:close/>
                <a:moveTo>
                  <a:pt x="80087" y="36455"/>
                </a:moveTo>
                <a:lnTo>
                  <a:pt x="75531" y="36455"/>
                </a:lnTo>
                <a:lnTo>
                  <a:pt x="75531" y="31858"/>
                </a:lnTo>
                <a:lnTo>
                  <a:pt x="80087" y="31858"/>
                </a:lnTo>
                <a:close/>
                <a:moveTo>
                  <a:pt x="80087" y="31616"/>
                </a:moveTo>
                <a:lnTo>
                  <a:pt x="75531" y="31616"/>
                </a:lnTo>
                <a:lnTo>
                  <a:pt x="75531" y="27059"/>
                </a:lnTo>
                <a:lnTo>
                  <a:pt x="80087" y="27059"/>
                </a:lnTo>
                <a:close/>
                <a:moveTo>
                  <a:pt x="80087" y="26817"/>
                </a:moveTo>
                <a:lnTo>
                  <a:pt x="75531" y="26817"/>
                </a:lnTo>
                <a:lnTo>
                  <a:pt x="75531" y="22260"/>
                </a:lnTo>
                <a:lnTo>
                  <a:pt x="80087" y="22260"/>
                </a:lnTo>
                <a:close/>
                <a:moveTo>
                  <a:pt x="80087" y="22018"/>
                </a:moveTo>
                <a:lnTo>
                  <a:pt x="75531" y="22018"/>
                </a:lnTo>
                <a:lnTo>
                  <a:pt x="75531" y="17421"/>
                </a:lnTo>
                <a:lnTo>
                  <a:pt x="80087" y="17421"/>
                </a:lnTo>
                <a:close/>
                <a:moveTo>
                  <a:pt x="84886" y="70127"/>
                </a:moveTo>
                <a:lnTo>
                  <a:pt x="80329" y="70127"/>
                </a:lnTo>
                <a:lnTo>
                  <a:pt x="80329" y="65530"/>
                </a:lnTo>
                <a:lnTo>
                  <a:pt x="84886" y="65530"/>
                </a:lnTo>
                <a:close/>
                <a:moveTo>
                  <a:pt x="84886" y="65288"/>
                </a:moveTo>
                <a:lnTo>
                  <a:pt x="80329" y="65288"/>
                </a:lnTo>
                <a:lnTo>
                  <a:pt x="80329" y="60731"/>
                </a:lnTo>
                <a:lnTo>
                  <a:pt x="84886" y="60731"/>
                </a:lnTo>
                <a:close/>
                <a:moveTo>
                  <a:pt x="84886" y="60489"/>
                </a:moveTo>
                <a:lnTo>
                  <a:pt x="80329" y="60489"/>
                </a:lnTo>
                <a:lnTo>
                  <a:pt x="80329" y="55932"/>
                </a:lnTo>
                <a:lnTo>
                  <a:pt x="84886" y="55932"/>
                </a:lnTo>
                <a:close/>
                <a:moveTo>
                  <a:pt x="84886" y="55690"/>
                </a:moveTo>
                <a:lnTo>
                  <a:pt x="80329" y="55690"/>
                </a:lnTo>
                <a:lnTo>
                  <a:pt x="80329" y="51093"/>
                </a:lnTo>
                <a:lnTo>
                  <a:pt x="84886" y="51093"/>
                </a:lnTo>
                <a:close/>
                <a:moveTo>
                  <a:pt x="84886" y="50851"/>
                </a:moveTo>
                <a:lnTo>
                  <a:pt x="80329" y="50851"/>
                </a:lnTo>
                <a:lnTo>
                  <a:pt x="80329" y="46294"/>
                </a:lnTo>
                <a:lnTo>
                  <a:pt x="84886" y="46294"/>
                </a:lnTo>
                <a:close/>
                <a:moveTo>
                  <a:pt x="84886" y="46052"/>
                </a:moveTo>
                <a:lnTo>
                  <a:pt x="80329" y="46052"/>
                </a:lnTo>
                <a:lnTo>
                  <a:pt x="80329" y="41495"/>
                </a:lnTo>
                <a:lnTo>
                  <a:pt x="84886" y="41495"/>
                </a:lnTo>
                <a:close/>
                <a:moveTo>
                  <a:pt x="84886" y="41253"/>
                </a:moveTo>
                <a:lnTo>
                  <a:pt x="80329" y="41253"/>
                </a:lnTo>
                <a:lnTo>
                  <a:pt x="80329" y="36656"/>
                </a:lnTo>
                <a:lnTo>
                  <a:pt x="84886" y="36656"/>
                </a:lnTo>
                <a:close/>
                <a:moveTo>
                  <a:pt x="84886" y="36414"/>
                </a:moveTo>
                <a:lnTo>
                  <a:pt x="80329" y="36414"/>
                </a:lnTo>
                <a:lnTo>
                  <a:pt x="80329" y="31858"/>
                </a:lnTo>
                <a:lnTo>
                  <a:pt x="84886" y="31858"/>
                </a:lnTo>
                <a:close/>
                <a:moveTo>
                  <a:pt x="84886" y="31616"/>
                </a:moveTo>
                <a:lnTo>
                  <a:pt x="80329" y="31616"/>
                </a:lnTo>
                <a:lnTo>
                  <a:pt x="80329" y="27018"/>
                </a:lnTo>
                <a:lnTo>
                  <a:pt x="84886" y="27018"/>
                </a:lnTo>
                <a:close/>
                <a:moveTo>
                  <a:pt x="84886" y="26776"/>
                </a:moveTo>
                <a:lnTo>
                  <a:pt x="80329" y="26776"/>
                </a:lnTo>
                <a:lnTo>
                  <a:pt x="80329" y="22220"/>
                </a:lnTo>
                <a:lnTo>
                  <a:pt x="84886" y="22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9"/>
          <p:cNvSpPr txBox="1">
            <a:spLocks noGrp="1"/>
          </p:cNvSpPr>
          <p:nvPr>
            <p:ph type="title"/>
          </p:nvPr>
        </p:nvSpPr>
        <p:spPr>
          <a:xfrm>
            <a:off x="2330700" y="1718288"/>
            <a:ext cx="4482600" cy="7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8" name="Google Shape;218;p9"/>
          <p:cNvSpPr txBox="1">
            <a:spLocks noGrp="1"/>
          </p:cNvSpPr>
          <p:nvPr>
            <p:ph type="subTitle" idx="1"/>
          </p:nvPr>
        </p:nvSpPr>
        <p:spPr>
          <a:xfrm>
            <a:off x="2330700" y="2336514"/>
            <a:ext cx="4482600" cy="10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" name="Google Shape;255;p13"/>
          <p:cNvGrpSpPr/>
          <p:nvPr/>
        </p:nvGrpSpPr>
        <p:grpSpPr>
          <a:xfrm>
            <a:off x="-300" y="-12"/>
            <a:ext cx="9363175" cy="5143488"/>
            <a:chOff x="-300" y="-12"/>
            <a:chExt cx="9363175" cy="5143488"/>
          </a:xfrm>
        </p:grpSpPr>
        <p:sp>
          <p:nvSpPr>
            <p:cNvPr id="256" name="Google Shape;256;p13"/>
            <p:cNvSpPr/>
            <p:nvPr/>
          </p:nvSpPr>
          <p:spPr>
            <a:xfrm>
              <a:off x="8421575" y="3272075"/>
              <a:ext cx="717300" cy="1871400"/>
            </a:xfrm>
            <a:prstGeom prst="rect">
              <a:avLst/>
            </a:prstGeom>
            <a:solidFill>
              <a:srgbClr val="63DBF5">
                <a:alpha val="6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257" name="Google Shape;257;p13"/>
            <p:cNvSpPr/>
            <p:nvPr/>
          </p:nvSpPr>
          <p:spPr>
            <a:xfrm rot="5400000">
              <a:off x="-568800" y="568500"/>
              <a:ext cx="1759500" cy="622500"/>
            </a:xfrm>
            <a:prstGeom prst="round1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258" name="Google Shape;258;p13"/>
            <p:cNvSpPr/>
            <p:nvPr/>
          </p:nvSpPr>
          <p:spPr>
            <a:xfrm rot="10800000" flipH="1">
              <a:off x="0" y="-12"/>
              <a:ext cx="2263500" cy="313800"/>
            </a:xfrm>
            <a:prstGeom prst="round1Rect">
              <a:avLst>
                <a:gd name="adj" fmla="val 50000"/>
              </a:avLst>
            </a:prstGeom>
            <a:solidFill>
              <a:srgbClr val="006DF5">
                <a:alpha val="40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7480375" y="4654350"/>
              <a:ext cx="1882500" cy="213000"/>
            </a:xfrm>
            <a:prstGeom prst="roundRect">
              <a:avLst>
                <a:gd name="adj" fmla="val 50000"/>
              </a:avLst>
            </a:prstGeom>
            <a:solidFill>
              <a:srgbClr val="516CEE">
                <a:alpha val="607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</p:grpSp>
      <p:grpSp>
        <p:nvGrpSpPr>
          <p:cNvPr id="260" name="Google Shape;260;p13"/>
          <p:cNvGrpSpPr/>
          <p:nvPr/>
        </p:nvGrpSpPr>
        <p:grpSpPr>
          <a:xfrm>
            <a:off x="-804387" y="-78325"/>
            <a:ext cx="11111225" cy="6776750"/>
            <a:chOff x="-804387" y="-78325"/>
            <a:chExt cx="11111225" cy="6776750"/>
          </a:xfrm>
        </p:grpSpPr>
        <p:sp>
          <p:nvSpPr>
            <p:cNvPr id="261" name="Google Shape;261;p13"/>
            <p:cNvSpPr/>
            <p:nvPr/>
          </p:nvSpPr>
          <p:spPr>
            <a:xfrm rot="10800000">
              <a:off x="5782225" y="-78325"/>
              <a:ext cx="3429000" cy="582600"/>
            </a:xfrm>
            <a:prstGeom prst="round1Rect">
              <a:avLst>
                <a:gd name="adj" fmla="val 16667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grpSp>
          <p:nvGrpSpPr>
            <p:cNvPr id="262" name="Google Shape;262;p13"/>
            <p:cNvGrpSpPr/>
            <p:nvPr/>
          </p:nvGrpSpPr>
          <p:grpSpPr>
            <a:xfrm>
              <a:off x="-387025" y="1052225"/>
              <a:ext cx="910269" cy="2095500"/>
              <a:chOff x="7631225" y="2241175"/>
              <a:chExt cx="910269" cy="2095500"/>
            </a:xfrm>
          </p:grpSpPr>
          <p:cxnSp>
            <p:nvCxnSpPr>
              <p:cNvPr id="263" name="Google Shape;263;p13"/>
              <p:cNvCxnSpPr/>
              <p:nvPr/>
            </p:nvCxnSpPr>
            <p:spPr>
              <a:xfrm>
                <a:off x="763122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4" name="Google Shape;264;p13"/>
              <p:cNvCxnSpPr/>
              <p:nvPr/>
            </p:nvCxnSpPr>
            <p:spPr>
              <a:xfrm>
                <a:off x="770708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" name="Google Shape;265;p13"/>
              <p:cNvCxnSpPr/>
              <p:nvPr/>
            </p:nvCxnSpPr>
            <p:spPr>
              <a:xfrm>
                <a:off x="778293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6" name="Google Shape;266;p13"/>
              <p:cNvCxnSpPr/>
              <p:nvPr/>
            </p:nvCxnSpPr>
            <p:spPr>
              <a:xfrm>
                <a:off x="7858792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7" name="Google Shape;267;p13"/>
              <p:cNvCxnSpPr/>
              <p:nvPr/>
            </p:nvCxnSpPr>
            <p:spPr>
              <a:xfrm>
                <a:off x="801050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68;p13"/>
              <p:cNvCxnSpPr/>
              <p:nvPr/>
            </p:nvCxnSpPr>
            <p:spPr>
              <a:xfrm>
                <a:off x="816221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69;p13"/>
              <p:cNvCxnSpPr/>
              <p:nvPr/>
            </p:nvCxnSpPr>
            <p:spPr>
              <a:xfrm>
                <a:off x="831392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70;p13"/>
              <p:cNvCxnSpPr/>
              <p:nvPr/>
            </p:nvCxnSpPr>
            <p:spPr>
              <a:xfrm>
                <a:off x="793464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71;p13"/>
              <p:cNvCxnSpPr/>
              <p:nvPr/>
            </p:nvCxnSpPr>
            <p:spPr>
              <a:xfrm>
                <a:off x="8086360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13"/>
              <p:cNvCxnSpPr/>
              <p:nvPr/>
            </p:nvCxnSpPr>
            <p:spPr>
              <a:xfrm>
                <a:off x="823807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73;p13"/>
              <p:cNvCxnSpPr/>
              <p:nvPr/>
            </p:nvCxnSpPr>
            <p:spPr>
              <a:xfrm>
                <a:off x="8389783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74;p13"/>
              <p:cNvCxnSpPr/>
              <p:nvPr/>
            </p:nvCxnSpPr>
            <p:spPr>
              <a:xfrm>
                <a:off x="846563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75;p13"/>
              <p:cNvCxnSpPr/>
              <p:nvPr/>
            </p:nvCxnSpPr>
            <p:spPr>
              <a:xfrm>
                <a:off x="854149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76" name="Google Shape;276;p13"/>
            <p:cNvGrpSpPr/>
            <p:nvPr/>
          </p:nvGrpSpPr>
          <p:grpSpPr>
            <a:xfrm>
              <a:off x="8421563" y="946050"/>
              <a:ext cx="1885275" cy="1884250"/>
              <a:chOff x="2609275" y="3149350"/>
              <a:chExt cx="1885275" cy="1884250"/>
            </a:xfrm>
          </p:grpSpPr>
          <p:sp>
            <p:nvSpPr>
              <p:cNvPr id="277" name="Google Shape;277;p13"/>
              <p:cNvSpPr/>
              <p:nvPr/>
            </p:nvSpPr>
            <p:spPr>
              <a:xfrm>
                <a:off x="3923900" y="3224950"/>
                <a:ext cx="494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761" h="19801" extrusionOk="0">
                    <a:moveTo>
                      <a:pt x="485" y="202"/>
                    </a:moveTo>
                    <a:cubicBezTo>
                      <a:pt x="323" y="162"/>
                      <a:pt x="162" y="81"/>
                      <a:pt x="1" y="1"/>
                    </a:cubicBezTo>
                    <a:lnTo>
                      <a:pt x="19761" y="19801"/>
                    </a:lnTo>
                    <a:cubicBezTo>
                      <a:pt x="19720" y="19640"/>
                      <a:pt x="19640" y="19478"/>
                      <a:pt x="19559" y="19317"/>
                    </a:cubicBezTo>
                    <a:lnTo>
                      <a:pt x="485" y="2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3"/>
              <p:cNvSpPr/>
              <p:nvPr/>
            </p:nvSpPr>
            <p:spPr>
              <a:xfrm>
                <a:off x="3725300" y="3164475"/>
                <a:ext cx="753125" cy="753100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24" extrusionOk="0">
                    <a:moveTo>
                      <a:pt x="323" y="81"/>
                    </a:moveTo>
                    <a:cubicBezTo>
                      <a:pt x="202" y="41"/>
                      <a:pt x="122" y="41"/>
                      <a:pt x="1" y="0"/>
                    </a:cubicBezTo>
                    <a:lnTo>
                      <a:pt x="30124" y="30124"/>
                    </a:lnTo>
                    <a:cubicBezTo>
                      <a:pt x="30084" y="30043"/>
                      <a:pt x="30084" y="29922"/>
                      <a:pt x="30043" y="29801"/>
                    </a:cubicBezTo>
                    <a:lnTo>
                      <a:pt x="323" y="8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3"/>
              <p:cNvSpPr/>
              <p:nvPr/>
            </p:nvSpPr>
            <p:spPr>
              <a:xfrm>
                <a:off x="3572075" y="3149350"/>
                <a:ext cx="922475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899" h="36899" extrusionOk="0">
                    <a:moveTo>
                      <a:pt x="282" y="0"/>
                    </a:moveTo>
                    <a:cubicBezTo>
                      <a:pt x="161" y="0"/>
                      <a:pt x="81" y="0"/>
                      <a:pt x="0" y="0"/>
                    </a:cubicBezTo>
                    <a:lnTo>
                      <a:pt x="36898" y="36899"/>
                    </a:lnTo>
                    <a:cubicBezTo>
                      <a:pt x="36898" y="36778"/>
                      <a:pt x="36898" y="36697"/>
                      <a:pt x="36858" y="36616"/>
                    </a:cubicBez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3"/>
              <p:cNvSpPr/>
              <p:nvPr/>
            </p:nvSpPr>
            <p:spPr>
              <a:xfrm>
                <a:off x="3440000" y="315440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242" y="0"/>
                    </a:moveTo>
                    <a:cubicBezTo>
                      <a:pt x="162" y="40"/>
                      <a:pt x="81" y="40"/>
                      <a:pt x="0" y="40"/>
                    </a:cubicBezTo>
                    <a:lnTo>
                      <a:pt x="41899" y="41939"/>
                    </a:lnTo>
                    <a:cubicBezTo>
                      <a:pt x="41899" y="41858"/>
                      <a:pt x="41939" y="41778"/>
                      <a:pt x="41939" y="4169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3"/>
              <p:cNvSpPr/>
              <p:nvPr/>
            </p:nvSpPr>
            <p:spPr>
              <a:xfrm>
                <a:off x="3323050" y="3175550"/>
                <a:ext cx="1145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811" h="45771" extrusionOk="0">
                    <a:moveTo>
                      <a:pt x="243" y="1"/>
                    </a:moveTo>
                    <a:cubicBezTo>
                      <a:pt x="162" y="1"/>
                      <a:pt x="81" y="41"/>
                      <a:pt x="1" y="41"/>
                    </a:cubicBezTo>
                    <a:lnTo>
                      <a:pt x="45730" y="45771"/>
                    </a:lnTo>
                    <a:cubicBezTo>
                      <a:pt x="45771" y="45690"/>
                      <a:pt x="45771" y="45610"/>
                      <a:pt x="45811" y="455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3"/>
              <p:cNvSpPr/>
              <p:nvPr/>
            </p:nvSpPr>
            <p:spPr>
              <a:xfrm>
                <a:off x="3218200" y="320782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202" y="0"/>
                    </a:moveTo>
                    <a:cubicBezTo>
                      <a:pt x="122" y="0"/>
                      <a:pt x="81" y="41"/>
                      <a:pt x="1" y="81"/>
                    </a:cubicBezTo>
                    <a:lnTo>
                      <a:pt x="48593" y="48674"/>
                    </a:lnTo>
                    <a:cubicBezTo>
                      <a:pt x="48634" y="48633"/>
                      <a:pt x="48674" y="48553"/>
                      <a:pt x="48674" y="484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3"/>
              <p:cNvSpPr/>
              <p:nvPr/>
            </p:nvSpPr>
            <p:spPr>
              <a:xfrm>
                <a:off x="3122425" y="324915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202" y="1"/>
                    </a:moveTo>
                    <a:cubicBezTo>
                      <a:pt x="122" y="41"/>
                      <a:pt x="81" y="81"/>
                      <a:pt x="1" y="122"/>
                    </a:cubicBezTo>
                    <a:lnTo>
                      <a:pt x="50771" y="50852"/>
                    </a:lnTo>
                    <a:cubicBezTo>
                      <a:pt x="50771" y="50811"/>
                      <a:pt x="50811" y="50731"/>
                      <a:pt x="50852" y="506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3"/>
              <p:cNvSpPr/>
              <p:nvPr/>
            </p:nvSpPr>
            <p:spPr>
              <a:xfrm>
                <a:off x="3035725" y="3299550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162" y="1"/>
                    </a:moveTo>
                    <a:cubicBezTo>
                      <a:pt x="81" y="41"/>
                      <a:pt x="41" y="82"/>
                      <a:pt x="1" y="122"/>
                    </a:cubicBezTo>
                    <a:lnTo>
                      <a:pt x="52182" y="52344"/>
                    </a:lnTo>
                    <a:cubicBezTo>
                      <a:pt x="52223" y="52263"/>
                      <a:pt x="52263" y="52223"/>
                      <a:pt x="52303" y="5218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3"/>
              <p:cNvSpPr/>
              <p:nvPr/>
            </p:nvSpPr>
            <p:spPr>
              <a:xfrm>
                <a:off x="2956075" y="3358025"/>
                <a:ext cx="1328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51" h="53191" extrusionOk="0">
                    <a:moveTo>
                      <a:pt x="122" y="1"/>
                    </a:moveTo>
                    <a:cubicBezTo>
                      <a:pt x="82" y="41"/>
                      <a:pt x="41" y="82"/>
                      <a:pt x="1" y="122"/>
                    </a:cubicBezTo>
                    <a:lnTo>
                      <a:pt x="53030" y="53191"/>
                    </a:lnTo>
                    <a:cubicBezTo>
                      <a:pt x="53070" y="53110"/>
                      <a:pt x="53110" y="53070"/>
                      <a:pt x="53151" y="53030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3"/>
              <p:cNvSpPr/>
              <p:nvPr/>
            </p:nvSpPr>
            <p:spPr>
              <a:xfrm>
                <a:off x="2883500" y="3422550"/>
                <a:ext cx="1336825" cy="1336825"/>
              </a:xfrm>
              <a:custGeom>
                <a:avLst/>
                <a:gdLst/>
                <a:ahLst/>
                <a:cxnLst/>
                <a:rect l="l" t="t" r="r" b="b"/>
                <a:pathLst>
                  <a:path w="53473" h="53473" extrusionOk="0">
                    <a:moveTo>
                      <a:pt x="121" y="1"/>
                    </a:moveTo>
                    <a:cubicBezTo>
                      <a:pt x="121" y="1"/>
                      <a:pt x="81" y="81"/>
                      <a:pt x="81" y="81"/>
                    </a:cubicBezTo>
                    <a:cubicBezTo>
                      <a:pt x="41" y="122"/>
                      <a:pt x="0" y="122"/>
                      <a:pt x="0" y="162"/>
                    </a:cubicBezTo>
                    <a:lnTo>
                      <a:pt x="53311" y="53473"/>
                    </a:lnTo>
                    <a:cubicBezTo>
                      <a:pt x="53311" y="53473"/>
                      <a:pt x="53392" y="53433"/>
                      <a:pt x="53392" y="53433"/>
                    </a:cubicBezTo>
                    <a:cubicBezTo>
                      <a:pt x="53432" y="53392"/>
                      <a:pt x="53432" y="53392"/>
                      <a:pt x="53473" y="533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3"/>
              <p:cNvSpPr/>
              <p:nvPr/>
            </p:nvSpPr>
            <p:spPr>
              <a:xfrm>
                <a:off x="2817975" y="3495150"/>
                <a:ext cx="1329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91" h="53191" extrusionOk="0">
                    <a:moveTo>
                      <a:pt x="121" y="0"/>
                    </a:moveTo>
                    <a:cubicBezTo>
                      <a:pt x="81" y="41"/>
                      <a:pt x="41" y="121"/>
                      <a:pt x="0" y="161"/>
                    </a:cubicBezTo>
                    <a:lnTo>
                      <a:pt x="53029" y="53190"/>
                    </a:lnTo>
                    <a:cubicBezTo>
                      <a:pt x="53110" y="53150"/>
                      <a:pt x="53150" y="53109"/>
                      <a:pt x="53190" y="53069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3"/>
              <p:cNvSpPr/>
              <p:nvPr/>
            </p:nvSpPr>
            <p:spPr>
              <a:xfrm>
                <a:off x="2760500" y="3574775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81" y="1"/>
                    </a:moveTo>
                    <a:cubicBezTo>
                      <a:pt x="41" y="82"/>
                      <a:pt x="41" y="122"/>
                      <a:pt x="1" y="162"/>
                    </a:cubicBezTo>
                    <a:lnTo>
                      <a:pt x="52142" y="52344"/>
                    </a:lnTo>
                    <a:cubicBezTo>
                      <a:pt x="52182" y="52304"/>
                      <a:pt x="52263" y="52263"/>
                      <a:pt x="52303" y="522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3"/>
              <p:cNvSpPr/>
              <p:nvPr/>
            </p:nvSpPr>
            <p:spPr>
              <a:xfrm>
                <a:off x="2710100" y="366250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0" y="162"/>
                    </a:cubicBezTo>
                    <a:lnTo>
                      <a:pt x="50650" y="50851"/>
                    </a:lnTo>
                    <a:cubicBezTo>
                      <a:pt x="50690" y="50811"/>
                      <a:pt x="50771" y="50771"/>
                      <a:pt x="50851" y="50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3"/>
              <p:cNvSpPr/>
              <p:nvPr/>
            </p:nvSpPr>
            <p:spPr>
              <a:xfrm>
                <a:off x="2667750" y="375827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1" y="202"/>
                    </a:cubicBezTo>
                    <a:lnTo>
                      <a:pt x="48513" y="48674"/>
                    </a:lnTo>
                    <a:cubicBezTo>
                      <a:pt x="48553" y="48633"/>
                      <a:pt x="48634" y="48633"/>
                      <a:pt x="48674" y="485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3"/>
              <p:cNvSpPr/>
              <p:nvPr/>
            </p:nvSpPr>
            <p:spPr>
              <a:xfrm>
                <a:off x="2635500" y="3863125"/>
                <a:ext cx="1144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771" h="45771" extrusionOk="0">
                    <a:moveTo>
                      <a:pt x="41" y="0"/>
                    </a:moveTo>
                    <a:cubicBezTo>
                      <a:pt x="41" y="81"/>
                      <a:pt x="0" y="121"/>
                      <a:pt x="0" y="202"/>
                    </a:cubicBezTo>
                    <a:lnTo>
                      <a:pt x="45569" y="45770"/>
                    </a:lnTo>
                    <a:cubicBezTo>
                      <a:pt x="45649" y="45770"/>
                      <a:pt x="45730" y="45730"/>
                      <a:pt x="45770" y="45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3"/>
              <p:cNvSpPr/>
              <p:nvPr/>
            </p:nvSpPr>
            <p:spPr>
              <a:xfrm>
                <a:off x="2615325" y="398005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1" y="1"/>
                    </a:moveTo>
                    <a:cubicBezTo>
                      <a:pt x="1" y="82"/>
                      <a:pt x="1" y="162"/>
                      <a:pt x="1" y="243"/>
                    </a:cubicBezTo>
                    <a:lnTo>
                      <a:pt x="41657" y="41940"/>
                    </a:lnTo>
                    <a:cubicBezTo>
                      <a:pt x="41738" y="41900"/>
                      <a:pt x="41859" y="41900"/>
                      <a:pt x="41940" y="4190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3"/>
              <p:cNvSpPr/>
              <p:nvPr/>
            </p:nvSpPr>
            <p:spPr>
              <a:xfrm>
                <a:off x="2609275" y="4111125"/>
                <a:ext cx="922500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900" h="36899" extrusionOk="0">
                    <a:moveTo>
                      <a:pt x="1" y="0"/>
                    </a:moveTo>
                    <a:cubicBezTo>
                      <a:pt x="1" y="81"/>
                      <a:pt x="1" y="202"/>
                      <a:pt x="1" y="283"/>
                    </a:cubicBezTo>
                    <a:lnTo>
                      <a:pt x="36617" y="36899"/>
                    </a:lnTo>
                    <a:cubicBezTo>
                      <a:pt x="36697" y="36899"/>
                      <a:pt x="36818" y="36899"/>
                      <a:pt x="36899" y="368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3"/>
              <p:cNvSpPr/>
              <p:nvPr/>
            </p:nvSpPr>
            <p:spPr>
              <a:xfrm>
                <a:off x="2625400" y="4264350"/>
                <a:ext cx="753125" cy="754125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65" extrusionOk="0">
                    <a:moveTo>
                      <a:pt x="1" y="1"/>
                    </a:moveTo>
                    <a:cubicBezTo>
                      <a:pt x="1" y="122"/>
                      <a:pt x="41" y="243"/>
                      <a:pt x="41" y="364"/>
                    </a:cubicBezTo>
                    <a:lnTo>
                      <a:pt x="29762" y="30084"/>
                    </a:lnTo>
                    <a:cubicBezTo>
                      <a:pt x="29883" y="30124"/>
                      <a:pt x="30004" y="30124"/>
                      <a:pt x="30124" y="301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3"/>
              <p:cNvSpPr/>
              <p:nvPr/>
            </p:nvSpPr>
            <p:spPr>
              <a:xfrm>
                <a:off x="2684900" y="4462975"/>
                <a:ext cx="495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801" h="19801" extrusionOk="0">
                    <a:moveTo>
                      <a:pt x="0" y="0"/>
                    </a:moveTo>
                    <a:cubicBezTo>
                      <a:pt x="81" y="161"/>
                      <a:pt x="161" y="323"/>
                      <a:pt x="242" y="484"/>
                    </a:cubicBezTo>
                    <a:lnTo>
                      <a:pt x="19316" y="19599"/>
                    </a:lnTo>
                    <a:cubicBezTo>
                      <a:pt x="19478" y="19639"/>
                      <a:pt x="19639" y="19720"/>
                      <a:pt x="19800" y="1980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" name="Google Shape;296;p13"/>
            <p:cNvSpPr/>
            <p:nvPr/>
          </p:nvSpPr>
          <p:spPr>
            <a:xfrm rot="5400000">
              <a:off x="-804387" y="4372600"/>
              <a:ext cx="2325825" cy="2325825"/>
            </a:xfrm>
            <a:custGeom>
              <a:avLst/>
              <a:gdLst/>
              <a:ahLst/>
              <a:cxnLst/>
              <a:rect l="l" t="t" r="r" b="b"/>
              <a:pathLst>
                <a:path w="93033" h="93033" extrusionOk="0">
                  <a:moveTo>
                    <a:pt x="89685" y="61054"/>
                  </a:moveTo>
                  <a:lnTo>
                    <a:pt x="89685" y="63796"/>
                  </a:lnTo>
                  <a:lnTo>
                    <a:pt x="89927" y="63150"/>
                  </a:lnTo>
                  <a:lnTo>
                    <a:pt x="89927" y="61054"/>
                  </a:lnTo>
                  <a:lnTo>
                    <a:pt x="90693" y="61054"/>
                  </a:lnTo>
                  <a:cubicBezTo>
                    <a:pt x="90733" y="60973"/>
                    <a:pt x="90733" y="60892"/>
                    <a:pt x="90774" y="60812"/>
                  </a:cubicBezTo>
                  <a:lnTo>
                    <a:pt x="89927" y="60812"/>
                  </a:lnTo>
                  <a:lnTo>
                    <a:pt x="89927" y="56255"/>
                  </a:lnTo>
                  <a:lnTo>
                    <a:pt x="91984" y="56255"/>
                  </a:lnTo>
                  <a:cubicBezTo>
                    <a:pt x="92024" y="56174"/>
                    <a:pt x="92024" y="56093"/>
                    <a:pt x="92064" y="56013"/>
                  </a:cubicBezTo>
                  <a:lnTo>
                    <a:pt x="89927" y="56013"/>
                  </a:lnTo>
                  <a:lnTo>
                    <a:pt x="89927" y="51456"/>
                  </a:lnTo>
                  <a:lnTo>
                    <a:pt x="92750" y="51456"/>
                  </a:lnTo>
                  <a:cubicBezTo>
                    <a:pt x="92750" y="51375"/>
                    <a:pt x="92790" y="51295"/>
                    <a:pt x="92790" y="51174"/>
                  </a:cubicBezTo>
                  <a:lnTo>
                    <a:pt x="89927" y="51174"/>
                  </a:lnTo>
                  <a:lnTo>
                    <a:pt x="89927" y="46617"/>
                  </a:lnTo>
                  <a:lnTo>
                    <a:pt x="93032" y="46617"/>
                  </a:lnTo>
                  <a:lnTo>
                    <a:pt x="93032" y="46496"/>
                  </a:lnTo>
                  <a:lnTo>
                    <a:pt x="93032" y="46375"/>
                  </a:lnTo>
                  <a:lnTo>
                    <a:pt x="89927" y="46375"/>
                  </a:lnTo>
                  <a:lnTo>
                    <a:pt x="89927" y="41818"/>
                  </a:lnTo>
                  <a:lnTo>
                    <a:pt x="92790" y="41818"/>
                  </a:lnTo>
                  <a:cubicBezTo>
                    <a:pt x="92790" y="41737"/>
                    <a:pt x="92750" y="41657"/>
                    <a:pt x="92750" y="41576"/>
                  </a:cubicBezTo>
                  <a:lnTo>
                    <a:pt x="89927" y="41576"/>
                  </a:lnTo>
                  <a:lnTo>
                    <a:pt x="89927" y="36979"/>
                  </a:lnTo>
                  <a:lnTo>
                    <a:pt x="92064" y="36979"/>
                  </a:lnTo>
                  <a:cubicBezTo>
                    <a:pt x="92024" y="36898"/>
                    <a:pt x="92024" y="36818"/>
                    <a:pt x="91984" y="36737"/>
                  </a:cubicBezTo>
                  <a:lnTo>
                    <a:pt x="89927" y="36737"/>
                  </a:lnTo>
                  <a:lnTo>
                    <a:pt x="89927" y="32180"/>
                  </a:lnTo>
                  <a:lnTo>
                    <a:pt x="90774" y="32180"/>
                  </a:lnTo>
                  <a:cubicBezTo>
                    <a:pt x="90733" y="32099"/>
                    <a:pt x="90733" y="32019"/>
                    <a:pt x="90693" y="31938"/>
                  </a:cubicBezTo>
                  <a:lnTo>
                    <a:pt x="89927" y="31938"/>
                  </a:lnTo>
                  <a:lnTo>
                    <a:pt x="89927" y="29841"/>
                  </a:lnTo>
                  <a:lnTo>
                    <a:pt x="89685" y="29196"/>
                  </a:lnTo>
                  <a:lnTo>
                    <a:pt x="89685" y="31938"/>
                  </a:lnTo>
                  <a:lnTo>
                    <a:pt x="85128" y="31938"/>
                  </a:lnTo>
                  <a:lnTo>
                    <a:pt x="85128" y="27381"/>
                  </a:lnTo>
                  <a:lnTo>
                    <a:pt x="88919" y="27381"/>
                  </a:lnTo>
                  <a:cubicBezTo>
                    <a:pt x="88879" y="27301"/>
                    <a:pt x="88838" y="27220"/>
                    <a:pt x="88798" y="27139"/>
                  </a:cubicBezTo>
                  <a:lnTo>
                    <a:pt x="85128" y="27139"/>
                  </a:lnTo>
                  <a:lnTo>
                    <a:pt x="85128" y="22542"/>
                  </a:lnTo>
                  <a:lnTo>
                    <a:pt x="86378" y="22542"/>
                  </a:lnTo>
                  <a:cubicBezTo>
                    <a:pt x="86338" y="22462"/>
                    <a:pt x="86298" y="22381"/>
                    <a:pt x="86257" y="22300"/>
                  </a:cubicBezTo>
                  <a:lnTo>
                    <a:pt x="85128" y="22300"/>
                  </a:lnTo>
                  <a:lnTo>
                    <a:pt x="85128" y="20566"/>
                  </a:lnTo>
                  <a:cubicBezTo>
                    <a:pt x="85048" y="20445"/>
                    <a:pt x="84967" y="20324"/>
                    <a:pt x="84886" y="20203"/>
                  </a:cubicBezTo>
                  <a:lnTo>
                    <a:pt x="84886" y="22300"/>
                  </a:lnTo>
                  <a:lnTo>
                    <a:pt x="80329" y="22300"/>
                  </a:lnTo>
                  <a:lnTo>
                    <a:pt x="80329" y="17743"/>
                  </a:lnTo>
                  <a:lnTo>
                    <a:pt x="83072" y="17743"/>
                  </a:lnTo>
                  <a:lnTo>
                    <a:pt x="82870" y="17501"/>
                  </a:lnTo>
                  <a:lnTo>
                    <a:pt x="80329" y="17501"/>
                  </a:lnTo>
                  <a:lnTo>
                    <a:pt x="80329" y="14558"/>
                  </a:lnTo>
                  <a:lnTo>
                    <a:pt x="80087" y="14316"/>
                  </a:lnTo>
                  <a:lnTo>
                    <a:pt x="80087" y="17501"/>
                  </a:lnTo>
                  <a:lnTo>
                    <a:pt x="75490" y="17501"/>
                  </a:lnTo>
                  <a:lnTo>
                    <a:pt x="75490" y="12945"/>
                  </a:lnTo>
                  <a:lnTo>
                    <a:pt x="78716" y="12945"/>
                  </a:lnTo>
                  <a:lnTo>
                    <a:pt x="78434" y="12703"/>
                  </a:lnTo>
                  <a:lnTo>
                    <a:pt x="75490" y="12703"/>
                  </a:lnTo>
                  <a:lnTo>
                    <a:pt x="75490" y="10122"/>
                  </a:lnTo>
                  <a:lnTo>
                    <a:pt x="75248" y="9920"/>
                  </a:lnTo>
                  <a:lnTo>
                    <a:pt x="75248" y="12703"/>
                  </a:lnTo>
                  <a:lnTo>
                    <a:pt x="70691" y="12703"/>
                  </a:lnTo>
                  <a:lnTo>
                    <a:pt x="70691" y="8106"/>
                  </a:lnTo>
                  <a:lnTo>
                    <a:pt x="72788" y="8106"/>
                  </a:lnTo>
                  <a:cubicBezTo>
                    <a:pt x="72667" y="8025"/>
                    <a:pt x="72546" y="7944"/>
                    <a:pt x="72425" y="7864"/>
                  </a:cubicBezTo>
                  <a:lnTo>
                    <a:pt x="70691" y="7864"/>
                  </a:lnTo>
                  <a:lnTo>
                    <a:pt x="70691" y="6775"/>
                  </a:lnTo>
                  <a:cubicBezTo>
                    <a:pt x="70611" y="6694"/>
                    <a:pt x="70530" y="6654"/>
                    <a:pt x="70450" y="6613"/>
                  </a:cubicBezTo>
                  <a:lnTo>
                    <a:pt x="70450" y="7864"/>
                  </a:lnTo>
                  <a:lnTo>
                    <a:pt x="65893" y="7864"/>
                  </a:lnTo>
                  <a:lnTo>
                    <a:pt x="65893" y="4194"/>
                  </a:lnTo>
                  <a:cubicBezTo>
                    <a:pt x="65812" y="4154"/>
                    <a:pt x="65731" y="4113"/>
                    <a:pt x="65651" y="4073"/>
                  </a:cubicBezTo>
                  <a:lnTo>
                    <a:pt x="65651" y="7864"/>
                  </a:lnTo>
                  <a:lnTo>
                    <a:pt x="61054" y="7864"/>
                  </a:lnTo>
                  <a:lnTo>
                    <a:pt x="61054" y="3307"/>
                  </a:lnTo>
                  <a:lnTo>
                    <a:pt x="63796" y="3307"/>
                  </a:lnTo>
                  <a:lnTo>
                    <a:pt x="63191" y="3065"/>
                  </a:lnTo>
                  <a:lnTo>
                    <a:pt x="61054" y="3065"/>
                  </a:lnTo>
                  <a:lnTo>
                    <a:pt x="61054" y="2339"/>
                  </a:lnTo>
                  <a:cubicBezTo>
                    <a:pt x="60973" y="2299"/>
                    <a:pt x="60892" y="2258"/>
                    <a:pt x="60812" y="2258"/>
                  </a:cubicBezTo>
                  <a:lnTo>
                    <a:pt x="60812" y="3065"/>
                  </a:lnTo>
                  <a:lnTo>
                    <a:pt x="56255" y="3065"/>
                  </a:lnTo>
                  <a:lnTo>
                    <a:pt x="56255" y="1048"/>
                  </a:lnTo>
                  <a:cubicBezTo>
                    <a:pt x="56174" y="1008"/>
                    <a:pt x="56093" y="1008"/>
                    <a:pt x="56013" y="968"/>
                  </a:cubicBezTo>
                  <a:lnTo>
                    <a:pt x="56013" y="3065"/>
                  </a:lnTo>
                  <a:lnTo>
                    <a:pt x="51456" y="3065"/>
                  </a:lnTo>
                  <a:lnTo>
                    <a:pt x="51456" y="282"/>
                  </a:lnTo>
                  <a:cubicBezTo>
                    <a:pt x="51375" y="242"/>
                    <a:pt x="51295" y="242"/>
                    <a:pt x="51214" y="242"/>
                  </a:cubicBezTo>
                  <a:lnTo>
                    <a:pt x="51214" y="3065"/>
                  </a:lnTo>
                  <a:lnTo>
                    <a:pt x="46617" y="3065"/>
                  </a:lnTo>
                  <a:lnTo>
                    <a:pt x="46617" y="0"/>
                  </a:lnTo>
                  <a:lnTo>
                    <a:pt x="46496" y="0"/>
                  </a:lnTo>
                  <a:lnTo>
                    <a:pt x="46375" y="0"/>
                  </a:lnTo>
                  <a:lnTo>
                    <a:pt x="46375" y="3065"/>
                  </a:lnTo>
                  <a:lnTo>
                    <a:pt x="41818" y="3065"/>
                  </a:lnTo>
                  <a:lnTo>
                    <a:pt x="41818" y="242"/>
                  </a:lnTo>
                  <a:cubicBezTo>
                    <a:pt x="41737" y="242"/>
                    <a:pt x="41657" y="242"/>
                    <a:pt x="41576" y="242"/>
                  </a:cubicBezTo>
                  <a:lnTo>
                    <a:pt x="41576" y="3065"/>
                  </a:lnTo>
                  <a:lnTo>
                    <a:pt x="37019" y="3065"/>
                  </a:lnTo>
                  <a:lnTo>
                    <a:pt x="37019" y="968"/>
                  </a:lnTo>
                  <a:cubicBezTo>
                    <a:pt x="36939" y="1008"/>
                    <a:pt x="36858" y="1008"/>
                    <a:pt x="36777" y="1008"/>
                  </a:cubicBezTo>
                  <a:lnTo>
                    <a:pt x="36777" y="3065"/>
                  </a:lnTo>
                  <a:lnTo>
                    <a:pt x="32180" y="3065"/>
                  </a:lnTo>
                  <a:lnTo>
                    <a:pt x="32180" y="2258"/>
                  </a:lnTo>
                  <a:cubicBezTo>
                    <a:pt x="32099" y="2258"/>
                    <a:pt x="32019" y="2299"/>
                    <a:pt x="31938" y="2339"/>
                  </a:cubicBezTo>
                  <a:lnTo>
                    <a:pt x="31938" y="3065"/>
                  </a:lnTo>
                  <a:lnTo>
                    <a:pt x="29841" y="3065"/>
                  </a:lnTo>
                  <a:lnTo>
                    <a:pt x="29236" y="3307"/>
                  </a:lnTo>
                  <a:lnTo>
                    <a:pt x="31938" y="3307"/>
                  </a:lnTo>
                  <a:lnTo>
                    <a:pt x="31938" y="7904"/>
                  </a:lnTo>
                  <a:lnTo>
                    <a:pt x="27381" y="7904"/>
                  </a:lnTo>
                  <a:lnTo>
                    <a:pt x="27381" y="4113"/>
                  </a:lnTo>
                  <a:cubicBezTo>
                    <a:pt x="27301" y="4154"/>
                    <a:pt x="27220" y="4194"/>
                    <a:pt x="27139" y="4234"/>
                  </a:cubicBezTo>
                  <a:lnTo>
                    <a:pt x="27139" y="7904"/>
                  </a:lnTo>
                  <a:lnTo>
                    <a:pt x="22542" y="7904"/>
                  </a:lnTo>
                  <a:lnTo>
                    <a:pt x="22542" y="6613"/>
                  </a:lnTo>
                  <a:cubicBezTo>
                    <a:pt x="22462" y="6694"/>
                    <a:pt x="22381" y="6734"/>
                    <a:pt x="22300" y="6775"/>
                  </a:cubicBezTo>
                  <a:lnTo>
                    <a:pt x="22300" y="7904"/>
                  </a:lnTo>
                  <a:lnTo>
                    <a:pt x="20566" y="7904"/>
                  </a:lnTo>
                  <a:cubicBezTo>
                    <a:pt x="20445" y="7985"/>
                    <a:pt x="20324" y="8065"/>
                    <a:pt x="20203" y="8146"/>
                  </a:cubicBezTo>
                  <a:lnTo>
                    <a:pt x="22300" y="8146"/>
                  </a:lnTo>
                  <a:lnTo>
                    <a:pt x="22300" y="12703"/>
                  </a:lnTo>
                  <a:lnTo>
                    <a:pt x="17743" y="12703"/>
                  </a:lnTo>
                  <a:lnTo>
                    <a:pt x="17743" y="9961"/>
                  </a:lnTo>
                  <a:lnTo>
                    <a:pt x="17501" y="10162"/>
                  </a:lnTo>
                  <a:lnTo>
                    <a:pt x="17501" y="12703"/>
                  </a:lnTo>
                  <a:lnTo>
                    <a:pt x="14558" y="12703"/>
                  </a:lnTo>
                  <a:lnTo>
                    <a:pt x="14316" y="12945"/>
                  </a:lnTo>
                  <a:lnTo>
                    <a:pt x="17501" y="12945"/>
                  </a:lnTo>
                  <a:lnTo>
                    <a:pt x="17501" y="17542"/>
                  </a:lnTo>
                  <a:lnTo>
                    <a:pt x="12945" y="17542"/>
                  </a:lnTo>
                  <a:lnTo>
                    <a:pt x="12945" y="14316"/>
                  </a:lnTo>
                  <a:lnTo>
                    <a:pt x="12703" y="14598"/>
                  </a:lnTo>
                  <a:lnTo>
                    <a:pt x="12703" y="17542"/>
                  </a:lnTo>
                  <a:lnTo>
                    <a:pt x="10122" y="17542"/>
                  </a:lnTo>
                  <a:lnTo>
                    <a:pt x="9920" y="17784"/>
                  </a:lnTo>
                  <a:lnTo>
                    <a:pt x="12703" y="17784"/>
                  </a:lnTo>
                  <a:lnTo>
                    <a:pt x="12703" y="22341"/>
                  </a:lnTo>
                  <a:lnTo>
                    <a:pt x="8106" y="22341"/>
                  </a:lnTo>
                  <a:lnTo>
                    <a:pt x="8106" y="20244"/>
                  </a:lnTo>
                  <a:cubicBezTo>
                    <a:pt x="8025" y="20365"/>
                    <a:pt x="7944" y="20486"/>
                    <a:pt x="7864" y="20607"/>
                  </a:cubicBezTo>
                  <a:lnTo>
                    <a:pt x="7864" y="22341"/>
                  </a:lnTo>
                  <a:lnTo>
                    <a:pt x="6775" y="22341"/>
                  </a:lnTo>
                  <a:cubicBezTo>
                    <a:pt x="6694" y="22421"/>
                    <a:pt x="6654" y="22502"/>
                    <a:pt x="6613" y="22583"/>
                  </a:cubicBezTo>
                  <a:lnTo>
                    <a:pt x="7864" y="22583"/>
                  </a:lnTo>
                  <a:lnTo>
                    <a:pt x="7864" y="27139"/>
                  </a:lnTo>
                  <a:lnTo>
                    <a:pt x="4194" y="27139"/>
                  </a:lnTo>
                  <a:cubicBezTo>
                    <a:pt x="4154" y="27220"/>
                    <a:pt x="4113" y="27301"/>
                    <a:pt x="4073" y="27381"/>
                  </a:cubicBezTo>
                  <a:lnTo>
                    <a:pt x="7864" y="27381"/>
                  </a:lnTo>
                  <a:lnTo>
                    <a:pt x="7864" y="31978"/>
                  </a:lnTo>
                  <a:lnTo>
                    <a:pt x="3307" y="31978"/>
                  </a:lnTo>
                  <a:lnTo>
                    <a:pt x="3307" y="29236"/>
                  </a:lnTo>
                  <a:lnTo>
                    <a:pt x="3065" y="29841"/>
                  </a:lnTo>
                  <a:lnTo>
                    <a:pt x="3065" y="31978"/>
                  </a:lnTo>
                  <a:lnTo>
                    <a:pt x="2299" y="31978"/>
                  </a:lnTo>
                  <a:cubicBezTo>
                    <a:pt x="2299" y="32059"/>
                    <a:pt x="2258" y="32140"/>
                    <a:pt x="2218" y="32220"/>
                  </a:cubicBezTo>
                  <a:lnTo>
                    <a:pt x="3065" y="32220"/>
                  </a:lnTo>
                  <a:lnTo>
                    <a:pt x="3065" y="36777"/>
                  </a:lnTo>
                  <a:lnTo>
                    <a:pt x="1008" y="36777"/>
                  </a:lnTo>
                  <a:cubicBezTo>
                    <a:pt x="1008" y="36858"/>
                    <a:pt x="968" y="36939"/>
                    <a:pt x="968" y="37019"/>
                  </a:cubicBezTo>
                  <a:lnTo>
                    <a:pt x="3065" y="37019"/>
                  </a:lnTo>
                  <a:lnTo>
                    <a:pt x="3065" y="41576"/>
                  </a:lnTo>
                  <a:lnTo>
                    <a:pt x="242" y="41576"/>
                  </a:lnTo>
                  <a:cubicBezTo>
                    <a:pt x="242" y="41657"/>
                    <a:pt x="242" y="41737"/>
                    <a:pt x="242" y="41818"/>
                  </a:cubicBezTo>
                  <a:lnTo>
                    <a:pt x="3065" y="41818"/>
                  </a:lnTo>
                  <a:lnTo>
                    <a:pt x="3065" y="46415"/>
                  </a:lnTo>
                  <a:lnTo>
                    <a:pt x="0" y="46415"/>
                  </a:lnTo>
                  <a:lnTo>
                    <a:pt x="0" y="46536"/>
                  </a:lnTo>
                  <a:lnTo>
                    <a:pt x="0" y="46657"/>
                  </a:lnTo>
                  <a:lnTo>
                    <a:pt x="3065" y="46657"/>
                  </a:lnTo>
                  <a:lnTo>
                    <a:pt x="3065" y="51214"/>
                  </a:lnTo>
                  <a:lnTo>
                    <a:pt x="242" y="51214"/>
                  </a:lnTo>
                  <a:cubicBezTo>
                    <a:pt x="242" y="51295"/>
                    <a:pt x="242" y="51375"/>
                    <a:pt x="242" y="51456"/>
                  </a:cubicBezTo>
                  <a:lnTo>
                    <a:pt x="3065" y="51456"/>
                  </a:lnTo>
                  <a:lnTo>
                    <a:pt x="3065" y="56053"/>
                  </a:lnTo>
                  <a:lnTo>
                    <a:pt x="968" y="56053"/>
                  </a:lnTo>
                  <a:cubicBezTo>
                    <a:pt x="968" y="56134"/>
                    <a:pt x="1008" y="56174"/>
                    <a:pt x="1008" y="56295"/>
                  </a:cubicBezTo>
                  <a:lnTo>
                    <a:pt x="3065" y="56295"/>
                  </a:lnTo>
                  <a:lnTo>
                    <a:pt x="3065" y="60852"/>
                  </a:lnTo>
                  <a:lnTo>
                    <a:pt x="2218" y="60852"/>
                  </a:lnTo>
                  <a:cubicBezTo>
                    <a:pt x="2258" y="60933"/>
                    <a:pt x="2299" y="61013"/>
                    <a:pt x="2299" y="61094"/>
                  </a:cubicBezTo>
                  <a:lnTo>
                    <a:pt x="3065" y="61094"/>
                  </a:lnTo>
                  <a:lnTo>
                    <a:pt x="3065" y="63191"/>
                  </a:lnTo>
                  <a:lnTo>
                    <a:pt x="3307" y="63836"/>
                  </a:lnTo>
                  <a:lnTo>
                    <a:pt x="3307" y="61094"/>
                  </a:lnTo>
                  <a:lnTo>
                    <a:pt x="7864" y="61094"/>
                  </a:lnTo>
                  <a:lnTo>
                    <a:pt x="7864" y="65651"/>
                  </a:lnTo>
                  <a:lnTo>
                    <a:pt x="4073" y="65651"/>
                  </a:lnTo>
                  <a:cubicBezTo>
                    <a:pt x="4113" y="65731"/>
                    <a:pt x="4154" y="65812"/>
                    <a:pt x="4194" y="65893"/>
                  </a:cubicBezTo>
                  <a:lnTo>
                    <a:pt x="7864" y="65893"/>
                  </a:lnTo>
                  <a:lnTo>
                    <a:pt x="7864" y="70490"/>
                  </a:lnTo>
                  <a:lnTo>
                    <a:pt x="6613" y="70490"/>
                  </a:lnTo>
                  <a:cubicBezTo>
                    <a:pt x="6654" y="70570"/>
                    <a:pt x="6694" y="70651"/>
                    <a:pt x="6775" y="70732"/>
                  </a:cubicBezTo>
                  <a:lnTo>
                    <a:pt x="7864" y="70732"/>
                  </a:lnTo>
                  <a:lnTo>
                    <a:pt x="7864" y="72466"/>
                  </a:lnTo>
                  <a:cubicBezTo>
                    <a:pt x="7944" y="72587"/>
                    <a:pt x="8025" y="72708"/>
                    <a:pt x="8106" y="72829"/>
                  </a:cubicBezTo>
                  <a:lnTo>
                    <a:pt x="8106" y="70732"/>
                  </a:lnTo>
                  <a:lnTo>
                    <a:pt x="12703" y="70732"/>
                  </a:lnTo>
                  <a:lnTo>
                    <a:pt x="12703" y="75289"/>
                  </a:lnTo>
                  <a:lnTo>
                    <a:pt x="9920" y="75289"/>
                  </a:lnTo>
                  <a:lnTo>
                    <a:pt x="10122" y="75531"/>
                  </a:lnTo>
                  <a:lnTo>
                    <a:pt x="12703" y="75531"/>
                  </a:lnTo>
                  <a:lnTo>
                    <a:pt x="12703" y="78474"/>
                  </a:lnTo>
                  <a:lnTo>
                    <a:pt x="12945" y="78716"/>
                  </a:lnTo>
                  <a:lnTo>
                    <a:pt x="12945" y="75531"/>
                  </a:lnTo>
                  <a:lnTo>
                    <a:pt x="17501" y="75531"/>
                  </a:lnTo>
                  <a:lnTo>
                    <a:pt x="17501" y="80087"/>
                  </a:lnTo>
                  <a:lnTo>
                    <a:pt x="14316" y="80087"/>
                  </a:lnTo>
                  <a:lnTo>
                    <a:pt x="14558" y="80329"/>
                  </a:lnTo>
                  <a:lnTo>
                    <a:pt x="17501" y="80329"/>
                  </a:lnTo>
                  <a:lnTo>
                    <a:pt x="17501" y="82910"/>
                  </a:lnTo>
                  <a:lnTo>
                    <a:pt x="17743" y="83072"/>
                  </a:lnTo>
                  <a:lnTo>
                    <a:pt x="17743" y="80329"/>
                  </a:lnTo>
                  <a:lnTo>
                    <a:pt x="22300" y="80329"/>
                  </a:lnTo>
                  <a:lnTo>
                    <a:pt x="22300" y="84927"/>
                  </a:lnTo>
                  <a:lnTo>
                    <a:pt x="20203" y="84927"/>
                  </a:lnTo>
                  <a:cubicBezTo>
                    <a:pt x="20324" y="85007"/>
                    <a:pt x="20445" y="85088"/>
                    <a:pt x="20566" y="85168"/>
                  </a:cubicBezTo>
                  <a:lnTo>
                    <a:pt x="22300" y="85168"/>
                  </a:lnTo>
                  <a:lnTo>
                    <a:pt x="22300" y="86257"/>
                  </a:lnTo>
                  <a:cubicBezTo>
                    <a:pt x="22381" y="86338"/>
                    <a:pt x="22462" y="86378"/>
                    <a:pt x="22542" y="86419"/>
                  </a:cubicBezTo>
                  <a:lnTo>
                    <a:pt x="22542" y="85168"/>
                  </a:lnTo>
                  <a:lnTo>
                    <a:pt x="27139" y="85168"/>
                  </a:lnTo>
                  <a:lnTo>
                    <a:pt x="27139" y="88838"/>
                  </a:lnTo>
                  <a:cubicBezTo>
                    <a:pt x="27220" y="88878"/>
                    <a:pt x="27301" y="88919"/>
                    <a:pt x="27381" y="88959"/>
                  </a:cubicBezTo>
                  <a:lnTo>
                    <a:pt x="27381" y="85168"/>
                  </a:lnTo>
                  <a:lnTo>
                    <a:pt x="31938" y="85168"/>
                  </a:lnTo>
                  <a:lnTo>
                    <a:pt x="31938" y="89725"/>
                  </a:lnTo>
                  <a:lnTo>
                    <a:pt x="29236" y="89725"/>
                  </a:lnTo>
                  <a:lnTo>
                    <a:pt x="29841" y="89967"/>
                  </a:lnTo>
                  <a:lnTo>
                    <a:pt x="31938" y="89967"/>
                  </a:lnTo>
                  <a:lnTo>
                    <a:pt x="31938" y="90733"/>
                  </a:lnTo>
                  <a:cubicBezTo>
                    <a:pt x="32019" y="90733"/>
                    <a:pt x="32099" y="90774"/>
                    <a:pt x="32180" y="90814"/>
                  </a:cubicBezTo>
                  <a:lnTo>
                    <a:pt x="32180" y="89967"/>
                  </a:lnTo>
                  <a:lnTo>
                    <a:pt x="36777" y="89967"/>
                  </a:lnTo>
                  <a:lnTo>
                    <a:pt x="36777" y="92024"/>
                  </a:lnTo>
                  <a:cubicBezTo>
                    <a:pt x="36858" y="92024"/>
                    <a:pt x="36939" y="92064"/>
                    <a:pt x="37019" y="92064"/>
                  </a:cubicBezTo>
                  <a:lnTo>
                    <a:pt x="37019" y="89967"/>
                  </a:lnTo>
                  <a:lnTo>
                    <a:pt x="41576" y="89967"/>
                  </a:lnTo>
                  <a:lnTo>
                    <a:pt x="41576" y="92790"/>
                  </a:lnTo>
                  <a:cubicBezTo>
                    <a:pt x="41657" y="92790"/>
                    <a:pt x="41737" y="92790"/>
                    <a:pt x="41818" y="92790"/>
                  </a:cubicBezTo>
                  <a:lnTo>
                    <a:pt x="41818" y="89967"/>
                  </a:lnTo>
                  <a:lnTo>
                    <a:pt x="46375" y="89967"/>
                  </a:lnTo>
                  <a:lnTo>
                    <a:pt x="46375" y="93032"/>
                  </a:lnTo>
                  <a:lnTo>
                    <a:pt x="46496" y="93032"/>
                  </a:lnTo>
                  <a:lnTo>
                    <a:pt x="46617" y="93032"/>
                  </a:lnTo>
                  <a:lnTo>
                    <a:pt x="46617" y="89967"/>
                  </a:lnTo>
                  <a:lnTo>
                    <a:pt x="51214" y="89967"/>
                  </a:lnTo>
                  <a:lnTo>
                    <a:pt x="51214" y="92790"/>
                  </a:lnTo>
                  <a:cubicBezTo>
                    <a:pt x="51295" y="92790"/>
                    <a:pt x="51375" y="92790"/>
                    <a:pt x="51456" y="92790"/>
                  </a:cubicBezTo>
                  <a:lnTo>
                    <a:pt x="51456" y="89967"/>
                  </a:lnTo>
                  <a:lnTo>
                    <a:pt x="56013" y="89967"/>
                  </a:lnTo>
                  <a:lnTo>
                    <a:pt x="56013" y="92064"/>
                  </a:lnTo>
                  <a:cubicBezTo>
                    <a:pt x="56093" y="92064"/>
                    <a:pt x="56174" y="92024"/>
                    <a:pt x="56255" y="92024"/>
                  </a:cubicBezTo>
                  <a:lnTo>
                    <a:pt x="56255" y="89967"/>
                  </a:lnTo>
                  <a:lnTo>
                    <a:pt x="60812" y="89967"/>
                  </a:lnTo>
                  <a:lnTo>
                    <a:pt x="60812" y="90814"/>
                  </a:lnTo>
                  <a:cubicBezTo>
                    <a:pt x="60892" y="90774"/>
                    <a:pt x="60973" y="90733"/>
                    <a:pt x="61054" y="90733"/>
                  </a:cubicBezTo>
                  <a:lnTo>
                    <a:pt x="61054" y="89967"/>
                  </a:lnTo>
                  <a:lnTo>
                    <a:pt x="63191" y="89967"/>
                  </a:lnTo>
                  <a:lnTo>
                    <a:pt x="63796" y="89725"/>
                  </a:lnTo>
                  <a:lnTo>
                    <a:pt x="61054" y="89725"/>
                  </a:lnTo>
                  <a:lnTo>
                    <a:pt x="61054" y="85168"/>
                  </a:lnTo>
                  <a:lnTo>
                    <a:pt x="65651" y="85168"/>
                  </a:lnTo>
                  <a:lnTo>
                    <a:pt x="65651" y="88959"/>
                  </a:lnTo>
                  <a:cubicBezTo>
                    <a:pt x="65731" y="88919"/>
                    <a:pt x="65812" y="88878"/>
                    <a:pt x="65893" y="88838"/>
                  </a:cubicBezTo>
                  <a:lnTo>
                    <a:pt x="65893" y="85168"/>
                  </a:lnTo>
                  <a:lnTo>
                    <a:pt x="70450" y="85168"/>
                  </a:lnTo>
                  <a:lnTo>
                    <a:pt x="70450" y="86419"/>
                  </a:lnTo>
                  <a:cubicBezTo>
                    <a:pt x="70530" y="86378"/>
                    <a:pt x="70611" y="86338"/>
                    <a:pt x="70691" y="86257"/>
                  </a:cubicBezTo>
                  <a:lnTo>
                    <a:pt x="70691" y="85168"/>
                  </a:lnTo>
                  <a:lnTo>
                    <a:pt x="72425" y="85168"/>
                  </a:lnTo>
                  <a:cubicBezTo>
                    <a:pt x="72546" y="85088"/>
                    <a:pt x="72667" y="85007"/>
                    <a:pt x="72788" y="84927"/>
                  </a:cubicBezTo>
                  <a:lnTo>
                    <a:pt x="70691" y="84927"/>
                  </a:lnTo>
                  <a:lnTo>
                    <a:pt x="70691" y="80329"/>
                  </a:lnTo>
                  <a:lnTo>
                    <a:pt x="75248" y="80329"/>
                  </a:lnTo>
                  <a:lnTo>
                    <a:pt x="75248" y="83072"/>
                  </a:lnTo>
                  <a:lnTo>
                    <a:pt x="75490" y="82910"/>
                  </a:lnTo>
                  <a:lnTo>
                    <a:pt x="75490" y="80329"/>
                  </a:lnTo>
                  <a:lnTo>
                    <a:pt x="78434" y="80329"/>
                  </a:lnTo>
                  <a:lnTo>
                    <a:pt x="78716" y="80087"/>
                  </a:lnTo>
                  <a:lnTo>
                    <a:pt x="75490" y="80087"/>
                  </a:lnTo>
                  <a:lnTo>
                    <a:pt x="75490" y="75531"/>
                  </a:lnTo>
                  <a:lnTo>
                    <a:pt x="80087" y="75531"/>
                  </a:lnTo>
                  <a:lnTo>
                    <a:pt x="80087" y="78716"/>
                  </a:lnTo>
                  <a:lnTo>
                    <a:pt x="80329" y="78474"/>
                  </a:lnTo>
                  <a:lnTo>
                    <a:pt x="80329" y="75531"/>
                  </a:lnTo>
                  <a:lnTo>
                    <a:pt x="82870" y="75531"/>
                  </a:lnTo>
                  <a:lnTo>
                    <a:pt x="83072" y="75289"/>
                  </a:lnTo>
                  <a:lnTo>
                    <a:pt x="80329" y="75289"/>
                  </a:lnTo>
                  <a:lnTo>
                    <a:pt x="80329" y="70732"/>
                  </a:lnTo>
                  <a:lnTo>
                    <a:pt x="84886" y="70732"/>
                  </a:lnTo>
                  <a:lnTo>
                    <a:pt x="84886" y="72829"/>
                  </a:lnTo>
                  <a:cubicBezTo>
                    <a:pt x="84967" y="72708"/>
                    <a:pt x="85048" y="72587"/>
                    <a:pt x="85128" y="72466"/>
                  </a:cubicBezTo>
                  <a:lnTo>
                    <a:pt x="85128" y="70732"/>
                  </a:lnTo>
                  <a:lnTo>
                    <a:pt x="86257" y="70732"/>
                  </a:lnTo>
                  <a:cubicBezTo>
                    <a:pt x="86298" y="70651"/>
                    <a:pt x="86338" y="70570"/>
                    <a:pt x="86378" y="70490"/>
                  </a:cubicBezTo>
                  <a:lnTo>
                    <a:pt x="85128" y="70490"/>
                  </a:lnTo>
                  <a:lnTo>
                    <a:pt x="85128" y="65893"/>
                  </a:lnTo>
                  <a:lnTo>
                    <a:pt x="88798" y="65893"/>
                  </a:lnTo>
                  <a:cubicBezTo>
                    <a:pt x="88838" y="65812"/>
                    <a:pt x="88879" y="65731"/>
                    <a:pt x="88919" y="65651"/>
                  </a:cubicBezTo>
                  <a:lnTo>
                    <a:pt x="85128" y="65651"/>
                  </a:lnTo>
                  <a:lnTo>
                    <a:pt x="85128" y="61094"/>
                  </a:lnTo>
                  <a:lnTo>
                    <a:pt x="89685" y="61094"/>
                  </a:lnTo>
                  <a:close/>
                  <a:moveTo>
                    <a:pt x="85128" y="32180"/>
                  </a:moveTo>
                  <a:lnTo>
                    <a:pt x="89685" y="32180"/>
                  </a:lnTo>
                  <a:lnTo>
                    <a:pt x="89685" y="36777"/>
                  </a:lnTo>
                  <a:lnTo>
                    <a:pt x="85128" y="36777"/>
                  </a:lnTo>
                  <a:close/>
                  <a:moveTo>
                    <a:pt x="85128" y="37019"/>
                  </a:moveTo>
                  <a:lnTo>
                    <a:pt x="89685" y="37019"/>
                  </a:lnTo>
                  <a:lnTo>
                    <a:pt x="89685" y="41576"/>
                  </a:lnTo>
                  <a:lnTo>
                    <a:pt x="85128" y="41576"/>
                  </a:lnTo>
                  <a:close/>
                  <a:moveTo>
                    <a:pt x="85128" y="41818"/>
                  </a:moveTo>
                  <a:lnTo>
                    <a:pt x="89685" y="41818"/>
                  </a:lnTo>
                  <a:lnTo>
                    <a:pt x="89685" y="46375"/>
                  </a:lnTo>
                  <a:lnTo>
                    <a:pt x="85128" y="46375"/>
                  </a:lnTo>
                  <a:close/>
                  <a:moveTo>
                    <a:pt x="85128" y="46617"/>
                  </a:moveTo>
                  <a:lnTo>
                    <a:pt x="89685" y="46617"/>
                  </a:lnTo>
                  <a:lnTo>
                    <a:pt x="89685" y="51214"/>
                  </a:lnTo>
                  <a:lnTo>
                    <a:pt x="85128" y="51214"/>
                  </a:lnTo>
                  <a:close/>
                  <a:moveTo>
                    <a:pt x="85128" y="51456"/>
                  </a:moveTo>
                  <a:lnTo>
                    <a:pt x="89685" y="51456"/>
                  </a:lnTo>
                  <a:lnTo>
                    <a:pt x="89685" y="56013"/>
                  </a:lnTo>
                  <a:lnTo>
                    <a:pt x="85128" y="56013"/>
                  </a:lnTo>
                  <a:close/>
                  <a:moveTo>
                    <a:pt x="85128" y="56255"/>
                  </a:moveTo>
                  <a:lnTo>
                    <a:pt x="89685" y="56255"/>
                  </a:lnTo>
                  <a:lnTo>
                    <a:pt x="89685" y="60812"/>
                  </a:lnTo>
                  <a:lnTo>
                    <a:pt x="85128" y="60812"/>
                  </a:lnTo>
                  <a:close/>
                  <a:moveTo>
                    <a:pt x="7904" y="60812"/>
                  </a:moveTo>
                  <a:lnTo>
                    <a:pt x="3347" y="60812"/>
                  </a:lnTo>
                  <a:lnTo>
                    <a:pt x="3347" y="56255"/>
                  </a:lnTo>
                  <a:lnTo>
                    <a:pt x="7904" y="56255"/>
                  </a:lnTo>
                  <a:close/>
                  <a:moveTo>
                    <a:pt x="7904" y="56013"/>
                  </a:moveTo>
                  <a:lnTo>
                    <a:pt x="3347" y="56013"/>
                  </a:lnTo>
                  <a:lnTo>
                    <a:pt x="3347" y="51456"/>
                  </a:lnTo>
                  <a:lnTo>
                    <a:pt x="7904" y="51456"/>
                  </a:lnTo>
                  <a:close/>
                  <a:moveTo>
                    <a:pt x="7904" y="51214"/>
                  </a:moveTo>
                  <a:lnTo>
                    <a:pt x="3347" y="51214"/>
                  </a:lnTo>
                  <a:lnTo>
                    <a:pt x="3347" y="46617"/>
                  </a:lnTo>
                  <a:lnTo>
                    <a:pt x="7904" y="46617"/>
                  </a:lnTo>
                  <a:close/>
                  <a:moveTo>
                    <a:pt x="7904" y="46375"/>
                  </a:moveTo>
                  <a:lnTo>
                    <a:pt x="3347" y="46375"/>
                  </a:lnTo>
                  <a:lnTo>
                    <a:pt x="3347" y="41818"/>
                  </a:lnTo>
                  <a:lnTo>
                    <a:pt x="7904" y="41818"/>
                  </a:lnTo>
                  <a:close/>
                  <a:moveTo>
                    <a:pt x="7904" y="41576"/>
                  </a:moveTo>
                  <a:lnTo>
                    <a:pt x="3347" y="41576"/>
                  </a:lnTo>
                  <a:lnTo>
                    <a:pt x="3347" y="37019"/>
                  </a:lnTo>
                  <a:lnTo>
                    <a:pt x="7904" y="37019"/>
                  </a:lnTo>
                  <a:close/>
                  <a:moveTo>
                    <a:pt x="7904" y="36777"/>
                  </a:moveTo>
                  <a:lnTo>
                    <a:pt x="3347" y="36777"/>
                  </a:lnTo>
                  <a:lnTo>
                    <a:pt x="3347" y="32180"/>
                  </a:lnTo>
                  <a:lnTo>
                    <a:pt x="7904" y="32180"/>
                  </a:lnTo>
                  <a:close/>
                  <a:moveTo>
                    <a:pt x="12703" y="70449"/>
                  </a:moveTo>
                  <a:lnTo>
                    <a:pt x="8146" y="70449"/>
                  </a:lnTo>
                  <a:lnTo>
                    <a:pt x="8146" y="65893"/>
                  </a:lnTo>
                  <a:lnTo>
                    <a:pt x="12703" y="65893"/>
                  </a:lnTo>
                  <a:close/>
                  <a:moveTo>
                    <a:pt x="12703" y="65610"/>
                  </a:moveTo>
                  <a:lnTo>
                    <a:pt x="8146" y="65610"/>
                  </a:lnTo>
                  <a:lnTo>
                    <a:pt x="8146" y="61054"/>
                  </a:lnTo>
                  <a:lnTo>
                    <a:pt x="12703" y="61054"/>
                  </a:lnTo>
                  <a:close/>
                  <a:moveTo>
                    <a:pt x="12703" y="60812"/>
                  </a:moveTo>
                  <a:lnTo>
                    <a:pt x="8146" y="60812"/>
                  </a:lnTo>
                  <a:lnTo>
                    <a:pt x="8146" y="56255"/>
                  </a:lnTo>
                  <a:lnTo>
                    <a:pt x="12703" y="56255"/>
                  </a:lnTo>
                  <a:close/>
                  <a:moveTo>
                    <a:pt x="12703" y="56013"/>
                  </a:moveTo>
                  <a:lnTo>
                    <a:pt x="8146" y="56013"/>
                  </a:lnTo>
                  <a:lnTo>
                    <a:pt x="8146" y="51456"/>
                  </a:lnTo>
                  <a:lnTo>
                    <a:pt x="12703" y="51456"/>
                  </a:lnTo>
                  <a:close/>
                  <a:moveTo>
                    <a:pt x="12703" y="51174"/>
                  </a:moveTo>
                  <a:lnTo>
                    <a:pt x="8146" y="51174"/>
                  </a:lnTo>
                  <a:lnTo>
                    <a:pt x="8146" y="46617"/>
                  </a:lnTo>
                  <a:lnTo>
                    <a:pt x="12703" y="46617"/>
                  </a:lnTo>
                  <a:close/>
                  <a:moveTo>
                    <a:pt x="12703" y="46375"/>
                  </a:moveTo>
                  <a:lnTo>
                    <a:pt x="8146" y="46375"/>
                  </a:lnTo>
                  <a:lnTo>
                    <a:pt x="8146" y="41818"/>
                  </a:lnTo>
                  <a:lnTo>
                    <a:pt x="12703" y="41818"/>
                  </a:lnTo>
                  <a:close/>
                  <a:moveTo>
                    <a:pt x="12703" y="41576"/>
                  </a:moveTo>
                  <a:lnTo>
                    <a:pt x="8146" y="41576"/>
                  </a:lnTo>
                  <a:lnTo>
                    <a:pt x="8146" y="36979"/>
                  </a:lnTo>
                  <a:lnTo>
                    <a:pt x="12703" y="36979"/>
                  </a:lnTo>
                  <a:close/>
                  <a:moveTo>
                    <a:pt x="12703" y="36737"/>
                  </a:moveTo>
                  <a:lnTo>
                    <a:pt x="8146" y="36737"/>
                  </a:lnTo>
                  <a:lnTo>
                    <a:pt x="8146" y="32180"/>
                  </a:lnTo>
                  <a:lnTo>
                    <a:pt x="12703" y="32180"/>
                  </a:lnTo>
                  <a:close/>
                  <a:moveTo>
                    <a:pt x="12703" y="31938"/>
                  </a:moveTo>
                  <a:lnTo>
                    <a:pt x="8146" y="31938"/>
                  </a:lnTo>
                  <a:lnTo>
                    <a:pt x="8146" y="27381"/>
                  </a:lnTo>
                  <a:lnTo>
                    <a:pt x="12703" y="27381"/>
                  </a:lnTo>
                  <a:close/>
                  <a:moveTo>
                    <a:pt x="12703" y="27139"/>
                  </a:moveTo>
                  <a:lnTo>
                    <a:pt x="8146" y="27139"/>
                  </a:lnTo>
                  <a:lnTo>
                    <a:pt x="8146" y="22542"/>
                  </a:lnTo>
                  <a:lnTo>
                    <a:pt x="12703" y="22542"/>
                  </a:lnTo>
                  <a:close/>
                  <a:moveTo>
                    <a:pt x="17542" y="75248"/>
                  </a:moveTo>
                  <a:lnTo>
                    <a:pt x="12945" y="75248"/>
                  </a:lnTo>
                  <a:lnTo>
                    <a:pt x="12945" y="70651"/>
                  </a:lnTo>
                  <a:lnTo>
                    <a:pt x="17542" y="70651"/>
                  </a:lnTo>
                  <a:close/>
                  <a:moveTo>
                    <a:pt x="17542" y="70449"/>
                  </a:moveTo>
                  <a:lnTo>
                    <a:pt x="12945" y="70449"/>
                  </a:lnTo>
                  <a:lnTo>
                    <a:pt x="12945" y="65852"/>
                  </a:lnTo>
                  <a:lnTo>
                    <a:pt x="17542" y="65852"/>
                  </a:lnTo>
                  <a:close/>
                  <a:moveTo>
                    <a:pt x="17542" y="65610"/>
                  </a:moveTo>
                  <a:lnTo>
                    <a:pt x="12945" y="65610"/>
                  </a:lnTo>
                  <a:lnTo>
                    <a:pt x="12945" y="61054"/>
                  </a:lnTo>
                  <a:lnTo>
                    <a:pt x="17542" y="61054"/>
                  </a:lnTo>
                  <a:close/>
                  <a:moveTo>
                    <a:pt x="17542" y="60812"/>
                  </a:moveTo>
                  <a:lnTo>
                    <a:pt x="12945" y="60812"/>
                  </a:lnTo>
                  <a:lnTo>
                    <a:pt x="12945" y="56214"/>
                  </a:lnTo>
                  <a:lnTo>
                    <a:pt x="17542" y="56214"/>
                  </a:lnTo>
                  <a:close/>
                  <a:moveTo>
                    <a:pt x="17542" y="55972"/>
                  </a:moveTo>
                  <a:lnTo>
                    <a:pt x="12945" y="55972"/>
                  </a:lnTo>
                  <a:lnTo>
                    <a:pt x="12945" y="51416"/>
                  </a:lnTo>
                  <a:lnTo>
                    <a:pt x="17542" y="51416"/>
                  </a:lnTo>
                  <a:close/>
                  <a:moveTo>
                    <a:pt x="17542" y="51174"/>
                  </a:moveTo>
                  <a:lnTo>
                    <a:pt x="12945" y="51174"/>
                  </a:lnTo>
                  <a:lnTo>
                    <a:pt x="12945" y="46617"/>
                  </a:lnTo>
                  <a:lnTo>
                    <a:pt x="17542" y="46617"/>
                  </a:lnTo>
                  <a:close/>
                  <a:moveTo>
                    <a:pt x="17542" y="46375"/>
                  </a:moveTo>
                  <a:lnTo>
                    <a:pt x="12945" y="46375"/>
                  </a:lnTo>
                  <a:lnTo>
                    <a:pt x="12945" y="41778"/>
                  </a:lnTo>
                  <a:lnTo>
                    <a:pt x="17542" y="41778"/>
                  </a:lnTo>
                  <a:close/>
                  <a:moveTo>
                    <a:pt x="17542" y="41536"/>
                  </a:moveTo>
                  <a:lnTo>
                    <a:pt x="12945" y="41536"/>
                  </a:lnTo>
                  <a:lnTo>
                    <a:pt x="12945" y="36979"/>
                  </a:lnTo>
                  <a:lnTo>
                    <a:pt x="17542" y="36979"/>
                  </a:lnTo>
                  <a:close/>
                  <a:moveTo>
                    <a:pt x="17542" y="36737"/>
                  </a:moveTo>
                  <a:lnTo>
                    <a:pt x="12945" y="36737"/>
                  </a:lnTo>
                  <a:lnTo>
                    <a:pt x="12945" y="32180"/>
                  </a:lnTo>
                  <a:lnTo>
                    <a:pt x="17542" y="32180"/>
                  </a:lnTo>
                  <a:close/>
                  <a:moveTo>
                    <a:pt x="17542" y="31938"/>
                  </a:moveTo>
                  <a:lnTo>
                    <a:pt x="12945" y="31938"/>
                  </a:lnTo>
                  <a:lnTo>
                    <a:pt x="12945" y="27341"/>
                  </a:lnTo>
                  <a:lnTo>
                    <a:pt x="17542" y="27341"/>
                  </a:lnTo>
                  <a:close/>
                  <a:moveTo>
                    <a:pt x="17542" y="27099"/>
                  </a:moveTo>
                  <a:lnTo>
                    <a:pt x="12945" y="27099"/>
                  </a:lnTo>
                  <a:lnTo>
                    <a:pt x="12945" y="22542"/>
                  </a:lnTo>
                  <a:lnTo>
                    <a:pt x="17542" y="22542"/>
                  </a:lnTo>
                  <a:close/>
                  <a:moveTo>
                    <a:pt x="17542" y="22300"/>
                  </a:moveTo>
                  <a:lnTo>
                    <a:pt x="12945" y="22300"/>
                  </a:lnTo>
                  <a:lnTo>
                    <a:pt x="12945" y="17743"/>
                  </a:lnTo>
                  <a:lnTo>
                    <a:pt x="17542" y="17743"/>
                  </a:lnTo>
                  <a:close/>
                  <a:moveTo>
                    <a:pt x="22341" y="80047"/>
                  </a:moveTo>
                  <a:lnTo>
                    <a:pt x="17784" y="80047"/>
                  </a:lnTo>
                  <a:lnTo>
                    <a:pt x="17784" y="75450"/>
                  </a:lnTo>
                  <a:lnTo>
                    <a:pt x="22341" y="75450"/>
                  </a:lnTo>
                  <a:close/>
                  <a:moveTo>
                    <a:pt x="22341" y="75208"/>
                  </a:moveTo>
                  <a:lnTo>
                    <a:pt x="17784" y="75208"/>
                  </a:lnTo>
                  <a:lnTo>
                    <a:pt x="17784" y="70651"/>
                  </a:lnTo>
                  <a:lnTo>
                    <a:pt x="22341" y="70651"/>
                  </a:lnTo>
                  <a:close/>
                  <a:moveTo>
                    <a:pt x="22341" y="70409"/>
                  </a:moveTo>
                  <a:lnTo>
                    <a:pt x="17784" y="70409"/>
                  </a:lnTo>
                  <a:lnTo>
                    <a:pt x="17784" y="65852"/>
                  </a:lnTo>
                  <a:lnTo>
                    <a:pt x="22341" y="65852"/>
                  </a:lnTo>
                  <a:close/>
                  <a:moveTo>
                    <a:pt x="22341" y="65610"/>
                  </a:moveTo>
                  <a:lnTo>
                    <a:pt x="17784" y="65610"/>
                  </a:lnTo>
                  <a:lnTo>
                    <a:pt x="17784" y="61013"/>
                  </a:lnTo>
                  <a:lnTo>
                    <a:pt x="22341" y="61013"/>
                  </a:lnTo>
                  <a:close/>
                  <a:moveTo>
                    <a:pt x="22341" y="60771"/>
                  </a:moveTo>
                  <a:lnTo>
                    <a:pt x="17784" y="60771"/>
                  </a:lnTo>
                  <a:lnTo>
                    <a:pt x="17784" y="56214"/>
                  </a:lnTo>
                  <a:lnTo>
                    <a:pt x="22341" y="56214"/>
                  </a:lnTo>
                  <a:close/>
                  <a:moveTo>
                    <a:pt x="22341" y="55972"/>
                  </a:moveTo>
                  <a:lnTo>
                    <a:pt x="17784" y="55972"/>
                  </a:lnTo>
                  <a:lnTo>
                    <a:pt x="17784" y="51416"/>
                  </a:lnTo>
                  <a:lnTo>
                    <a:pt x="22341" y="51416"/>
                  </a:lnTo>
                  <a:close/>
                  <a:moveTo>
                    <a:pt x="22341" y="51174"/>
                  </a:moveTo>
                  <a:lnTo>
                    <a:pt x="17784" y="51174"/>
                  </a:lnTo>
                  <a:lnTo>
                    <a:pt x="17784" y="46577"/>
                  </a:lnTo>
                  <a:lnTo>
                    <a:pt x="22341" y="46577"/>
                  </a:lnTo>
                  <a:close/>
                  <a:moveTo>
                    <a:pt x="22341" y="46335"/>
                  </a:moveTo>
                  <a:lnTo>
                    <a:pt x="17784" y="46335"/>
                  </a:lnTo>
                  <a:lnTo>
                    <a:pt x="17784" y="41778"/>
                  </a:lnTo>
                  <a:lnTo>
                    <a:pt x="22341" y="41778"/>
                  </a:lnTo>
                  <a:close/>
                  <a:moveTo>
                    <a:pt x="22341" y="41536"/>
                  </a:moveTo>
                  <a:lnTo>
                    <a:pt x="17784" y="41536"/>
                  </a:lnTo>
                  <a:lnTo>
                    <a:pt x="17784" y="36939"/>
                  </a:lnTo>
                  <a:lnTo>
                    <a:pt x="22341" y="36939"/>
                  </a:lnTo>
                  <a:close/>
                  <a:moveTo>
                    <a:pt x="22341" y="36737"/>
                  </a:moveTo>
                  <a:lnTo>
                    <a:pt x="17784" y="36737"/>
                  </a:lnTo>
                  <a:lnTo>
                    <a:pt x="17784" y="32140"/>
                  </a:lnTo>
                  <a:lnTo>
                    <a:pt x="22341" y="32140"/>
                  </a:lnTo>
                  <a:close/>
                  <a:moveTo>
                    <a:pt x="22341" y="31898"/>
                  </a:moveTo>
                  <a:lnTo>
                    <a:pt x="17784" y="31898"/>
                  </a:lnTo>
                  <a:lnTo>
                    <a:pt x="17784" y="27341"/>
                  </a:lnTo>
                  <a:lnTo>
                    <a:pt x="22341" y="27341"/>
                  </a:lnTo>
                  <a:close/>
                  <a:moveTo>
                    <a:pt x="22341" y="27099"/>
                  </a:moveTo>
                  <a:lnTo>
                    <a:pt x="17784" y="27099"/>
                  </a:lnTo>
                  <a:lnTo>
                    <a:pt x="17784" y="22502"/>
                  </a:lnTo>
                  <a:lnTo>
                    <a:pt x="22341" y="22502"/>
                  </a:lnTo>
                  <a:close/>
                  <a:moveTo>
                    <a:pt x="22341" y="22260"/>
                  </a:moveTo>
                  <a:lnTo>
                    <a:pt x="17784" y="22260"/>
                  </a:lnTo>
                  <a:lnTo>
                    <a:pt x="17784" y="17703"/>
                  </a:lnTo>
                  <a:lnTo>
                    <a:pt x="22341" y="17703"/>
                  </a:lnTo>
                  <a:close/>
                  <a:moveTo>
                    <a:pt x="22341" y="17461"/>
                  </a:moveTo>
                  <a:lnTo>
                    <a:pt x="17784" y="17461"/>
                  </a:lnTo>
                  <a:lnTo>
                    <a:pt x="17784" y="12904"/>
                  </a:lnTo>
                  <a:lnTo>
                    <a:pt x="22341" y="12904"/>
                  </a:lnTo>
                  <a:close/>
                  <a:moveTo>
                    <a:pt x="27139" y="84846"/>
                  </a:moveTo>
                  <a:lnTo>
                    <a:pt x="22583" y="84846"/>
                  </a:lnTo>
                  <a:lnTo>
                    <a:pt x="22583" y="80249"/>
                  </a:lnTo>
                  <a:lnTo>
                    <a:pt x="27139" y="80249"/>
                  </a:lnTo>
                  <a:close/>
                  <a:moveTo>
                    <a:pt x="27139" y="80007"/>
                  </a:moveTo>
                  <a:lnTo>
                    <a:pt x="22583" y="80007"/>
                  </a:lnTo>
                  <a:lnTo>
                    <a:pt x="22583" y="75450"/>
                  </a:lnTo>
                  <a:lnTo>
                    <a:pt x="27139" y="75450"/>
                  </a:lnTo>
                  <a:close/>
                  <a:moveTo>
                    <a:pt x="27139" y="75208"/>
                  </a:moveTo>
                  <a:lnTo>
                    <a:pt x="22583" y="75208"/>
                  </a:lnTo>
                  <a:lnTo>
                    <a:pt x="22583" y="70611"/>
                  </a:lnTo>
                  <a:lnTo>
                    <a:pt x="27139" y="70611"/>
                  </a:lnTo>
                  <a:close/>
                  <a:moveTo>
                    <a:pt x="27139" y="70369"/>
                  </a:moveTo>
                  <a:lnTo>
                    <a:pt x="22583" y="70369"/>
                  </a:lnTo>
                  <a:lnTo>
                    <a:pt x="22583" y="65812"/>
                  </a:lnTo>
                  <a:lnTo>
                    <a:pt x="27139" y="65812"/>
                  </a:lnTo>
                  <a:close/>
                  <a:moveTo>
                    <a:pt x="27139" y="65570"/>
                  </a:moveTo>
                  <a:lnTo>
                    <a:pt x="22583" y="65570"/>
                  </a:lnTo>
                  <a:lnTo>
                    <a:pt x="22583" y="61013"/>
                  </a:lnTo>
                  <a:lnTo>
                    <a:pt x="27139" y="61013"/>
                  </a:lnTo>
                  <a:close/>
                  <a:moveTo>
                    <a:pt x="27139" y="60771"/>
                  </a:moveTo>
                  <a:lnTo>
                    <a:pt x="22583" y="60771"/>
                  </a:lnTo>
                  <a:lnTo>
                    <a:pt x="22583" y="56174"/>
                  </a:lnTo>
                  <a:lnTo>
                    <a:pt x="27139" y="56174"/>
                  </a:lnTo>
                  <a:close/>
                  <a:moveTo>
                    <a:pt x="27139" y="55932"/>
                  </a:moveTo>
                  <a:lnTo>
                    <a:pt x="22583" y="55932"/>
                  </a:lnTo>
                  <a:lnTo>
                    <a:pt x="22583" y="51375"/>
                  </a:lnTo>
                  <a:lnTo>
                    <a:pt x="27139" y="51375"/>
                  </a:lnTo>
                  <a:close/>
                  <a:moveTo>
                    <a:pt x="27139" y="51133"/>
                  </a:moveTo>
                  <a:lnTo>
                    <a:pt x="22583" y="51133"/>
                  </a:lnTo>
                  <a:lnTo>
                    <a:pt x="22583" y="46577"/>
                  </a:lnTo>
                  <a:lnTo>
                    <a:pt x="27139" y="46577"/>
                  </a:lnTo>
                  <a:close/>
                  <a:moveTo>
                    <a:pt x="27139" y="46335"/>
                  </a:moveTo>
                  <a:lnTo>
                    <a:pt x="22583" y="46335"/>
                  </a:lnTo>
                  <a:lnTo>
                    <a:pt x="22583" y="41737"/>
                  </a:lnTo>
                  <a:lnTo>
                    <a:pt x="27139" y="41737"/>
                  </a:lnTo>
                  <a:close/>
                  <a:moveTo>
                    <a:pt x="27139" y="41495"/>
                  </a:moveTo>
                  <a:lnTo>
                    <a:pt x="22583" y="41495"/>
                  </a:lnTo>
                  <a:lnTo>
                    <a:pt x="22583" y="36939"/>
                  </a:lnTo>
                  <a:lnTo>
                    <a:pt x="27139" y="36939"/>
                  </a:lnTo>
                  <a:close/>
                  <a:moveTo>
                    <a:pt x="27139" y="36697"/>
                  </a:moveTo>
                  <a:lnTo>
                    <a:pt x="22583" y="36697"/>
                  </a:lnTo>
                  <a:lnTo>
                    <a:pt x="22583" y="32140"/>
                  </a:lnTo>
                  <a:lnTo>
                    <a:pt x="27139" y="32140"/>
                  </a:lnTo>
                  <a:close/>
                  <a:moveTo>
                    <a:pt x="27139" y="31898"/>
                  </a:moveTo>
                  <a:lnTo>
                    <a:pt x="22583" y="31898"/>
                  </a:lnTo>
                  <a:lnTo>
                    <a:pt x="22583" y="27301"/>
                  </a:lnTo>
                  <a:lnTo>
                    <a:pt x="27139" y="27301"/>
                  </a:lnTo>
                  <a:close/>
                  <a:moveTo>
                    <a:pt x="27139" y="27059"/>
                  </a:moveTo>
                  <a:lnTo>
                    <a:pt x="22583" y="27059"/>
                  </a:lnTo>
                  <a:lnTo>
                    <a:pt x="22583" y="22502"/>
                  </a:lnTo>
                  <a:lnTo>
                    <a:pt x="27139" y="22502"/>
                  </a:lnTo>
                  <a:close/>
                  <a:moveTo>
                    <a:pt x="27139" y="22260"/>
                  </a:moveTo>
                  <a:lnTo>
                    <a:pt x="22583" y="22260"/>
                  </a:lnTo>
                  <a:lnTo>
                    <a:pt x="22583" y="17703"/>
                  </a:lnTo>
                  <a:lnTo>
                    <a:pt x="27139" y="17703"/>
                  </a:lnTo>
                  <a:close/>
                  <a:moveTo>
                    <a:pt x="27139" y="17461"/>
                  </a:moveTo>
                  <a:lnTo>
                    <a:pt x="22583" y="17461"/>
                  </a:lnTo>
                  <a:lnTo>
                    <a:pt x="22583" y="12864"/>
                  </a:lnTo>
                  <a:lnTo>
                    <a:pt x="27139" y="12864"/>
                  </a:lnTo>
                  <a:close/>
                  <a:moveTo>
                    <a:pt x="27139" y="12622"/>
                  </a:moveTo>
                  <a:lnTo>
                    <a:pt x="22583" y="12622"/>
                  </a:lnTo>
                  <a:lnTo>
                    <a:pt x="22583" y="8065"/>
                  </a:lnTo>
                  <a:lnTo>
                    <a:pt x="27139" y="8065"/>
                  </a:lnTo>
                  <a:close/>
                  <a:moveTo>
                    <a:pt x="31979" y="84806"/>
                  </a:moveTo>
                  <a:lnTo>
                    <a:pt x="27381" y="84806"/>
                  </a:lnTo>
                  <a:lnTo>
                    <a:pt x="27381" y="80249"/>
                  </a:lnTo>
                  <a:lnTo>
                    <a:pt x="31979" y="80249"/>
                  </a:lnTo>
                  <a:close/>
                  <a:moveTo>
                    <a:pt x="31979" y="80007"/>
                  </a:moveTo>
                  <a:lnTo>
                    <a:pt x="27381" y="80007"/>
                  </a:lnTo>
                  <a:lnTo>
                    <a:pt x="27381" y="75410"/>
                  </a:lnTo>
                  <a:lnTo>
                    <a:pt x="31979" y="75410"/>
                  </a:lnTo>
                  <a:close/>
                  <a:moveTo>
                    <a:pt x="31979" y="75168"/>
                  </a:moveTo>
                  <a:lnTo>
                    <a:pt x="27381" y="75168"/>
                  </a:lnTo>
                  <a:lnTo>
                    <a:pt x="27381" y="70611"/>
                  </a:lnTo>
                  <a:lnTo>
                    <a:pt x="31979" y="70611"/>
                  </a:lnTo>
                  <a:close/>
                  <a:moveTo>
                    <a:pt x="31979" y="70369"/>
                  </a:moveTo>
                  <a:lnTo>
                    <a:pt x="27381" y="70369"/>
                  </a:lnTo>
                  <a:lnTo>
                    <a:pt x="27381" y="65812"/>
                  </a:lnTo>
                  <a:lnTo>
                    <a:pt x="31979" y="65812"/>
                  </a:lnTo>
                  <a:close/>
                  <a:moveTo>
                    <a:pt x="31979" y="65570"/>
                  </a:moveTo>
                  <a:lnTo>
                    <a:pt x="27381" y="65570"/>
                  </a:lnTo>
                  <a:lnTo>
                    <a:pt x="27381" y="60973"/>
                  </a:lnTo>
                  <a:lnTo>
                    <a:pt x="31979" y="60973"/>
                  </a:lnTo>
                  <a:close/>
                  <a:moveTo>
                    <a:pt x="31979" y="60731"/>
                  </a:moveTo>
                  <a:lnTo>
                    <a:pt x="27381" y="60731"/>
                  </a:lnTo>
                  <a:lnTo>
                    <a:pt x="27381" y="56174"/>
                  </a:lnTo>
                  <a:lnTo>
                    <a:pt x="31979" y="56174"/>
                  </a:lnTo>
                  <a:close/>
                  <a:moveTo>
                    <a:pt x="31979" y="55932"/>
                  </a:moveTo>
                  <a:lnTo>
                    <a:pt x="27381" y="55932"/>
                  </a:lnTo>
                  <a:lnTo>
                    <a:pt x="27381" y="51375"/>
                  </a:lnTo>
                  <a:lnTo>
                    <a:pt x="31979" y="51375"/>
                  </a:lnTo>
                  <a:close/>
                  <a:moveTo>
                    <a:pt x="31979" y="51133"/>
                  </a:moveTo>
                  <a:lnTo>
                    <a:pt x="27381" y="51133"/>
                  </a:lnTo>
                  <a:lnTo>
                    <a:pt x="27381" y="46536"/>
                  </a:lnTo>
                  <a:lnTo>
                    <a:pt x="31979" y="46536"/>
                  </a:lnTo>
                  <a:close/>
                  <a:moveTo>
                    <a:pt x="31979" y="46294"/>
                  </a:moveTo>
                  <a:lnTo>
                    <a:pt x="27381" y="46294"/>
                  </a:lnTo>
                  <a:lnTo>
                    <a:pt x="27381" y="41737"/>
                  </a:lnTo>
                  <a:lnTo>
                    <a:pt x="31979" y="41737"/>
                  </a:lnTo>
                  <a:close/>
                  <a:moveTo>
                    <a:pt x="31979" y="41495"/>
                  </a:moveTo>
                  <a:lnTo>
                    <a:pt x="27381" y="41495"/>
                  </a:lnTo>
                  <a:lnTo>
                    <a:pt x="27381" y="36898"/>
                  </a:lnTo>
                  <a:lnTo>
                    <a:pt x="31979" y="36898"/>
                  </a:lnTo>
                  <a:close/>
                  <a:moveTo>
                    <a:pt x="31979" y="36656"/>
                  </a:moveTo>
                  <a:lnTo>
                    <a:pt x="27381" y="36656"/>
                  </a:lnTo>
                  <a:lnTo>
                    <a:pt x="27381" y="32099"/>
                  </a:lnTo>
                  <a:lnTo>
                    <a:pt x="31979" y="32099"/>
                  </a:lnTo>
                  <a:close/>
                  <a:moveTo>
                    <a:pt x="31979" y="31858"/>
                  </a:moveTo>
                  <a:lnTo>
                    <a:pt x="27381" y="31858"/>
                  </a:lnTo>
                  <a:lnTo>
                    <a:pt x="27381" y="27301"/>
                  </a:lnTo>
                  <a:lnTo>
                    <a:pt x="31979" y="27301"/>
                  </a:lnTo>
                  <a:close/>
                  <a:moveTo>
                    <a:pt x="31979" y="27059"/>
                  </a:moveTo>
                  <a:lnTo>
                    <a:pt x="27381" y="27059"/>
                  </a:lnTo>
                  <a:lnTo>
                    <a:pt x="27381" y="22462"/>
                  </a:lnTo>
                  <a:lnTo>
                    <a:pt x="31979" y="22462"/>
                  </a:lnTo>
                  <a:close/>
                  <a:moveTo>
                    <a:pt x="31979" y="22220"/>
                  </a:moveTo>
                  <a:lnTo>
                    <a:pt x="27381" y="22220"/>
                  </a:lnTo>
                  <a:lnTo>
                    <a:pt x="27381" y="17663"/>
                  </a:lnTo>
                  <a:lnTo>
                    <a:pt x="31979" y="17663"/>
                  </a:lnTo>
                  <a:close/>
                  <a:moveTo>
                    <a:pt x="31979" y="17421"/>
                  </a:moveTo>
                  <a:lnTo>
                    <a:pt x="27381" y="17421"/>
                  </a:lnTo>
                  <a:lnTo>
                    <a:pt x="27381" y="12864"/>
                  </a:lnTo>
                  <a:lnTo>
                    <a:pt x="31979" y="12864"/>
                  </a:lnTo>
                  <a:close/>
                  <a:moveTo>
                    <a:pt x="31979" y="12622"/>
                  </a:moveTo>
                  <a:lnTo>
                    <a:pt x="27381" y="12622"/>
                  </a:lnTo>
                  <a:lnTo>
                    <a:pt x="27381" y="8025"/>
                  </a:lnTo>
                  <a:lnTo>
                    <a:pt x="31979" y="8025"/>
                  </a:lnTo>
                  <a:close/>
                  <a:moveTo>
                    <a:pt x="36777" y="89604"/>
                  </a:moveTo>
                  <a:lnTo>
                    <a:pt x="32220" y="89604"/>
                  </a:lnTo>
                  <a:lnTo>
                    <a:pt x="32220" y="85007"/>
                  </a:lnTo>
                  <a:lnTo>
                    <a:pt x="36777" y="85007"/>
                  </a:lnTo>
                  <a:close/>
                  <a:moveTo>
                    <a:pt x="36777" y="84765"/>
                  </a:moveTo>
                  <a:lnTo>
                    <a:pt x="32220" y="84765"/>
                  </a:lnTo>
                  <a:lnTo>
                    <a:pt x="32220" y="80208"/>
                  </a:lnTo>
                  <a:lnTo>
                    <a:pt x="36777" y="80208"/>
                  </a:lnTo>
                  <a:close/>
                  <a:moveTo>
                    <a:pt x="36777" y="79966"/>
                  </a:moveTo>
                  <a:lnTo>
                    <a:pt x="32220" y="79966"/>
                  </a:lnTo>
                  <a:lnTo>
                    <a:pt x="32220" y="75410"/>
                  </a:lnTo>
                  <a:lnTo>
                    <a:pt x="36777" y="75410"/>
                  </a:lnTo>
                  <a:close/>
                  <a:moveTo>
                    <a:pt x="36777" y="75168"/>
                  </a:moveTo>
                  <a:lnTo>
                    <a:pt x="32220" y="75168"/>
                  </a:lnTo>
                  <a:lnTo>
                    <a:pt x="32220" y="70570"/>
                  </a:lnTo>
                  <a:lnTo>
                    <a:pt x="36777" y="70570"/>
                  </a:lnTo>
                  <a:close/>
                  <a:moveTo>
                    <a:pt x="36777" y="70329"/>
                  </a:moveTo>
                  <a:lnTo>
                    <a:pt x="32220" y="70329"/>
                  </a:lnTo>
                  <a:lnTo>
                    <a:pt x="32220" y="65772"/>
                  </a:lnTo>
                  <a:lnTo>
                    <a:pt x="36777" y="65772"/>
                  </a:lnTo>
                  <a:close/>
                  <a:moveTo>
                    <a:pt x="36777" y="65530"/>
                  </a:moveTo>
                  <a:lnTo>
                    <a:pt x="32220" y="65530"/>
                  </a:lnTo>
                  <a:lnTo>
                    <a:pt x="32220" y="60973"/>
                  </a:lnTo>
                  <a:lnTo>
                    <a:pt x="36777" y="60973"/>
                  </a:lnTo>
                  <a:close/>
                  <a:moveTo>
                    <a:pt x="36777" y="60731"/>
                  </a:moveTo>
                  <a:lnTo>
                    <a:pt x="32220" y="60731"/>
                  </a:lnTo>
                  <a:lnTo>
                    <a:pt x="32220" y="56134"/>
                  </a:lnTo>
                  <a:lnTo>
                    <a:pt x="36777" y="56134"/>
                  </a:lnTo>
                  <a:close/>
                  <a:moveTo>
                    <a:pt x="36777" y="55892"/>
                  </a:moveTo>
                  <a:lnTo>
                    <a:pt x="32220" y="55892"/>
                  </a:lnTo>
                  <a:lnTo>
                    <a:pt x="32220" y="51335"/>
                  </a:lnTo>
                  <a:lnTo>
                    <a:pt x="36777" y="51335"/>
                  </a:lnTo>
                  <a:close/>
                  <a:moveTo>
                    <a:pt x="36777" y="51093"/>
                  </a:moveTo>
                  <a:lnTo>
                    <a:pt x="32220" y="51093"/>
                  </a:lnTo>
                  <a:lnTo>
                    <a:pt x="32220" y="46536"/>
                  </a:lnTo>
                  <a:lnTo>
                    <a:pt x="36777" y="46536"/>
                  </a:lnTo>
                  <a:close/>
                  <a:moveTo>
                    <a:pt x="36777" y="46294"/>
                  </a:moveTo>
                  <a:lnTo>
                    <a:pt x="32220" y="46294"/>
                  </a:lnTo>
                  <a:lnTo>
                    <a:pt x="32220" y="41697"/>
                  </a:lnTo>
                  <a:lnTo>
                    <a:pt x="36777" y="41697"/>
                  </a:lnTo>
                  <a:close/>
                  <a:moveTo>
                    <a:pt x="36777" y="41455"/>
                  </a:moveTo>
                  <a:lnTo>
                    <a:pt x="32220" y="41455"/>
                  </a:lnTo>
                  <a:lnTo>
                    <a:pt x="32220" y="36898"/>
                  </a:lnTo>
                  <a:lnTo>
                    <a:pt x="36777" y="36898"/>
                  </a:lnTo>
                  <a:close/>
                  <a:moveTo>
                    <a:pt x="36777" y="36656"/>
                  </a:moveTo>
                  <a:lnTo>
                    <a:pt x="32220" y="36656"/>
                  </a:lnTo>
                  <a:lnTo>
                    <a:pt x="32220" y="32059"/>
                  </a:lnTo>
                  <a:lnTo>
                    <a:pt x="36777" y="32059"/>
                  </a:lnTo>
                  <a:close/>
                  <a:moveTo>
                    <a:pt x="36777" y="31817"/>
                  </a:moveTo>
                  <a:lnTo>
                    <a:pt x="32220" y="31817"/>
                  </a:lnTo>
                  <a:lnTo>
                    <a:pt x="32220" y="27260"/>
                  </a:lnTo>
                  <a:lnTo>
                    <a:pt x="36777" y="27260"/>
                  </a:lnTo>
                  <a:close/>
                  <a:moveTo>
                    <a:pt x="36777" y="27018"/>
                  </a:moveTo>
                  <a:lnTo>
                    <a:pt x="32220" y="27018"/>
                  </a:lnTo>
                  <a:lnTo>
                    <a:pt x="32220" y="22462"/>
                  </a:lnTo>
                  <a:lnTo>
                    <a:pt x="36777" y="22462"/>
                  </a:lnTo>
                  <a:close/>
                  <a:moveTo>
                    <a:pt x="36777" y="22220"/>
                  </a:moveTo>
                  <a:lnTo>
                    <a:pt x="32220" y="22220"/>
                  </a:lnTo>
                  <a:lnTo>
                    <a:pt x="32220" y="17622"/>
                  </a:lnTo>
                  <a:lnTo>
                    <a:pt x="36777" y="17622"/>
                  </a:lnTo>
                  <a:close/>
                  <a:moveTo>
                    <a:pt x="36777" y="17380"/>
                  </a:moveTo>
                  <a:lnTo>
                    <a:pt x="32220" y="17380"/>
                  </a:lnTo>
                  <a:lnTo>
                    <a:pt x="32220" y="12824"/>
                  </a:lnTo>
                  <a:lnTo>
                    <a:pt x="36777" y="12824"/>
                  </a:lnTo>
                  <a:close/>
                  <a:moveTo>
                    <a:pt x="36777" y="12582"/>
                  </a:moveTo>
                  <a:lnTo>
                    <a:pt x="32220" y="12582"/>
                  </a:lnTo>
                  <a:lnTo>
                    <a:pt x="32220" y="8025"/>
                  </a:lnTo>
                  <a:lnTo>
                    <a:pt x="36777" y="8025"/>
                  </a:lnTo>
                  <a:close/>
                  <a:moveTo>
                    <a:pt x="36777" y="7783"/>
                  </a:moveTo>
                  <a:lnTo>
                    <a:pt x="32220" y="7783"/>
                  </a:lnTo>
                  <a:lnTo>
                    <a:pt x="32220" y="3307"/>
                  </a:lnTo>
                  <a:lnTo>
                    <a:pt x="36777" y="3307"/>
                  </a:lnTo>
                  <a:lnTo>
                    <a:pt x="36777" y="7904"/>
                  </a:lnTo>
                  <a:close/>
                  <a:moveTo>
                    <a:pt x="41616" y="89564"/>
                  </a:moveTo>
                  <a:lnTo>
                    <a:pt x="37019" y="89564"/>
                  </a:lnTo>
                  <a:lnTo>
                    <a:pt x="37019" y="85007"/>
                  </a:lnTo>
                  <a:lnTo>
                    <a:pt x="41616" y="85007"/>
                  </a:lnTo>
                  <a:close/>
                  <a:moveTo>
                    <a:pt x="41616" y="84765"/>
                  </a:moveTo>
                  <a:lnTo>
                    <a:pt x="37019" y="84765"/>
                  </a:lnTo>
                  <a:lnTo>
                    <a:pt x="37019" y="80168"/>
                  </a:lnTo>
                  <a:lnTo>
                    <a:pt x="41616" y="80168"/>
                  </a:lnTo>
                  <a:close/>
                  <a:moveTo>
                    <a:pt x="41616" y="79926"/>
                  </a:moveTo>
                  <a:lnTo>
                    <a:pt x="37019" y="79926"/>
                  </a:lnTo>
                  <a:lnTo>
                    <a:pt x="37019" y="75369"/>
                  </a:lnTo>
                  <a:lnTo>
                    <a:pt x="41616" y="75369"/>
                  </a:lnTo>
                  <a:close/>
                  <a:moveTo>
                    <a:pt x="41616" y="75127"/>
                  </a:moveTo>
                  <a:lnTo>
                    <a:pt x="37019" y="75127"/>
                  </a:lnTo>
                  <a:lnTo>
                    <a:pt x="37019" y="70570"/>
                  </a:lnTo>
                  <a:lnTo>
                    <a:pt x="41616" y="70570"/>
                  </a:lnTo>
                  <a:close/>
                  <a:moveTo>
                    <a:pt x="41616" y="70329"/>
                  </a:moveTo>
                  <a:lnTo>
                    <a:pt x="37019" y="70329"/>
                  </a:lnTo>
                  <a:lnTo>
                    <a:pt x="37019" y="65731"/>
                  </a:lnTo>
                  <a:lnTo>
                    <a:pt x="41616" y="65731"/>
                  </a:lnTo>
                  <a:close/>
                  <a:moveTo>
                    <a:pt x="41616" y="65489"/>
                  </a:moveTo>
                  <a:lnTo>
                    <a:pt x="37019" y="65489"/>
                  </a:lnTo>
                  <a:lnTo>
                    <a:pt x="37019" y="60933"/>
                  </a:lnTo>
                  <a:lnTo>
                    <a:pt x="41616" y="60933"/>
                  </a:lnTo>
                  <a:close/>
                  <a:moveTo>
                    <a:pt x="41616" y="60691"/>
                  </a:moveTo>
                  <a:lnTo>
                    <a:pt x="37019" y="60691"/>
                  </a:lnTo>
                  <a:lnTo>
                    <a:pt x="37019" y="56134"/>
                  </a:lnTo>
                  <a:lnTo>
                    <a:pt x="41616" y="56134"/>
                  </a:lnTo>
                  <a:close/>
                  <a:moveTo>
                    <a:pt x="41616" y="55892"/>
                  </a:moveTo>
                  <a:lnTo>
                    <a:pt x="37019" y="55892"/>
                  </a:lnTo>
                  <a:lnTo>
                    <a:pt x="37019" y="51295"/>
                  </a:lnTo>
                  <a:lnTo>
                    <a:pt x="41616" y="51295"/>
                  </a:lnTo>
                  <a:close/>
                  <a:moveTo>
                    <a:pt x="41616" y="51053"/>
                  </a:moveTo>
                  <a:lnTo>
                    <a:pt x="37019" y="51053"/>
                  </a:lnTo>
                  <a:lnTo>
                    <a:pt x="37019" y="46496"/>
                  </a:lnTo>
                  <a:lnTo>
                    <a:pt x="41616" y="46496"/>
                  </a:lnTo>
                  <a:close/>
                  <a:moveTo>
                    <a:pt x="41616" y="46254"/>
                  </a:moveTo>
                  <a:lnTo>
                    <a:pt x="37019" y="46254"/>
                  </a:lnTo>
                  <a:lnTo>
                    <a:pt x="37019" y="41697"/>
                  </a:lnTo>
                  <a:lnTo>
                    <a:pt x="41616" y="41697"/>
                  </a:lnTo>
                  <a:close/>
                  <a:moveTo>
                    <a:pt x="41616" y="41455"/>
                  </a:moveTo>
                  <a:lnTo>
                    <a:pt x="37019" y="41455"/>
                  </a:lnTo>
                  <a:lnTo>
                    <a:pt x="37019" y="36858"/>
                  </a:lnTo>
                  <a:lnTo>
                    <a:pt x="41616" y="36858"/>
                  </a:lnTo>
                  <a:close/>
                  <a:moveTo>
                    <a:pt x="41616" y="36616"/>
                  </a:moveTo>
                  <a:lnTo>
                    <a:pt x="37019" y="36616"/>
                  </a:lnTo>
                  <a:lnTo>
                    <a:pt x="37019" y="32059"/>
                  </a:lnTo>
                  <a:lnTo>
                    <a:pt x="41616" y="32059"/>
                  </a:lnTo>
                  <a:close/>
                  <a:moveTo>
                    <a:pt x="41616" y="31817"/>
                  </a:moveTo>
                  <a:lnTo>
                    <a:pt x="37019" y="31817"/>
                  </a:lnTo>
                  <a:lnTo>
                    <a:pt x="37019" y="27220"/>
                  </a:lnTo>
                  <a:lnTo>
                    <a:pt x="41616" y="27220"/>
                  </a:lnTo>
                  <a:close/>
                  <a:moveTo>
                    <a:pt x="41616" y="26978"/>
                  </a:moveTo>
                  <a:lnTo>
                    <a:pt x="37019" y="26978"/>
                  </a:lnTo>
                  <a:lnTo>
                    <a:pt x="37019" y="22421"/>
                  </a:lnTo>
                  <a:lnTo>
                    <a:pt x="41616" y="22421"/>
                  </a:lnTo>
                  <a:close/>
                  <a:moveTo>
                    <a:pt x="41616" y="22179"/>
                  </a:moveTo>
                  <a:lnTo>
                    <a:pt x="37019" y="22179"/>
                  </a:lnTo>
                  <a:lnTo>
                    <a:pt x="37019" y="17622"/>
                  </a:lnTo>
                  <a:lnTo>
                    <a:pt x="41616" y="17622"/>
                  </a:lnTo>
                  <a:close/>
                  <a:moveTo>
                    <a:pt x="41616" y="17380"/>
                  </a:moveTo>
                  <a:lnTo>
                    <a:pt x="37019" y="17380"/>
                  </a:lnTo>
                  <a:lnTo>
                    <a:pt x="37019" y="12783"/>
                  </a:lnTo>
                  <a:lnTo>
                    <a:pt x="41616" y="12783"/>
                  </a:lnTo>
                  <a:close/>
                  <a:moveTo>
                    <a:pt x="41616" y="12541"/>
                  </a:moveTo>
                  <a:lnTo>
                    <a:pt x="37019" y="12541"/>
                  </a:lnTo>
                  <a:lnTo>
                    <a:pt x="37019" y="7985"/>
                  </a:lnTo>
                  <a:lnTo>
                    <a:pt x="41616" y="7985"/>
                  </a:lnTo>
                  <a:close/>
                  <a:moveTo>
                    <a:pt x="41616" y="7743"/>
                  </a:moveTo>
                  <a:lnTo>
                    <a:pt x="37019" y="7743"/>
                  </a:lnTo>
                  <a:lnTo>
                    <a:pt x="37019" y="3307"/>
                  </a:lnTo>
                  <a:lnTo>
                    <a:pt x="41616" y="3307"/>
                  </a:lnTo>
                  <a:lnTo>
                    <a:pt x="41616" y="7904"/>
                  </a:lnTo>
                  <a:close/>
                  <a:moveTo>
                    <a:pt x="46415" y="89564"/>
                  </a:moveTo>
                  <a:lnTo>
                    <a:pt x="41858" y="89564"/>
                  </a:lnTo>
                  <a:lnTo>
                    <a:pt x="41858" y="84967"/>
                  </a:lnTo>
                  <a:lnTo>
                    <a:pt x="46415" y="84967"/>
                  </a:lnTo>
                  <a:close/>
                  <a:moveTo>
                    <a:pt x="46415" y="84725"/>
                  </a:moveTo>
                  <a:lnTo>
                    <a:pt x="41858" y="84725"/>
                  </a:lnTo>
                  <a:lnTo>
                    <a:pt x="41858" y="80168"/>
                  </a:lnTo>
                  <a:lnTo>
                    <a:pt x="46415" y="80168"/>
                  </a:lnTo>
                  <a:close/>
                  <a:moveTo>
                    <a:pt x="46415" y="79926"/>
                  </a:moveTo>
                  <a:lnTo>
                    <a:pt x="41858" y="79926"/>
                  </a:lnTo>
                  <a:lnTo>
                    <a:pt x="41858" y="75329"/>
                  </a:lnTo>
                  <a:lnTo>
                    <a:pt x="46415" y="75329"/>
                  </a:lnTo>
                  <a:close/>
                  <a:moveTo>
                    <a:pt x="46415" y="75087"/>
                  </a:moveTo>
                  <a:lnTo>
                    <a:pt x="41858" y="75087"/>
                  </a:lnTo>
                  <a:lnTo>
                    <a:pt x="41858" y="70530"/>
                  </a:lnTo>
                  <a:lnTo>
                    <a:pt x="46415" y="70530"/>
                  </a:lnTo>
                  <a:close/>
                  <a:moveTo>
                    <a:pt x="46415" y="70288"/>
                  </a:moveTo>
                  <a:lnTo>
                    <a:pt x="41858" y="70288"/>
                  </a:lnTo>
                  <a:lnTo>
                    <a:pt x="41858" y="65731"/>
                  </a:lnTo>
                  <a:lnTo>
                    <a:pt x="46415" y="65731"/>
                  </a:lnTo>
                  <a:close/>
                  <a:moveTo>
                    <a:pt x="46415" y="65489"/>
                  </a:moveTo>
                  <a:lnTo>
                    <a:pt x="41858" y="65489"/>
                  </a:lnTo>
                  <a:lnTo>
                    <a:pt x="41858" y="60892"/>
                  </a:lnTo>
                  <a:lnTo>
                    <a:pt x="46415" y="60892"/>
                  </a:lnTo>
                  <a:close/>
                  <a:moveTo>
                    <a:pt x="46415" y="60650"/>
                  </a:moveTo>
                  <a:lnTo>
                    <a:pt x="41858" y="60650"/>
                  </a:lnTo>
                  <a:lnTo>
                    <a:pt x="41858" y="56093"/>
                  </a:lnTo>
                  <a:lnTo>
                    <a:pt x="46415" y="56093"/>
                  </a:lnTo>
                  <a:close/>
                  <a:moveTo>
                    <a:pt x="46415" y="55851"/>
                  </a:moveTo>
                  <a:lnTo>
                    <a:pt x="41858" y="55851"/>
                  </a:lnTo>
                  <a:lnTo>
                    <a:pt x="41858" y="51295"/>
                  </a:lnTo>
                  <a:lnTo>
                    <a:pt x="46415" y="51295"/>
                  </a:lnTo>
                  <a:close/>
                  <a:moveTo>
                    <a:pt x="46415" y="51053"/>
                  </a:moveTo>
                  <a:lnTo>
                    <a:pt x="41858" y="51053"/>
                  </a:lnTo>
                  <a:lnTo>
                    <a:pt x="41858" y="46456"/>
                  </a:lnTo>
                  <a:lnTo>
                    <a:pt x="46415" y="46456"/>
                  </a:lnTo>
                  <a:close/>
                  <a:moveTo>
                    <a:pt x="46415" y="46214"/>
                  </a:moveTo>
                  <a:lnTo>
                    <a:pt x="41858" y="46214"/>
                  </a:lnTo>
                  <a:lnTo>
                    <a:pt x="41858" y="41657"/>
                  </a:lnTo>
                  <a:lnTo>
                    <a:pt x="46415" y="41657"/>
                  </a:lnTo>
                  <a:close/>
                  <a:moveTo>
                    <a:pt x="46415" y="41415"/>
                  </a:moveTo>
                  <a:lnTo>
                    <a:pt x="41858" y="41415"/>
                  </a:lnTo>
                  <a:lnTo>
                    <a:pt x="41858" y="36858"/>
                  </a:lnTo>
                  <a:lnTo>
                    <a:pt x="46415" y="36858"/>
                  </a:lnTo>
                  <a:close/>
                  <a:moveTo>
                    <a:pt x="46415" y="36616"/>
                  </a:moveTo>
                  <a:lnTo>
                    <a:pt x="41858" y="36616"/>
                  </a:lnTo>
                  <a:lnTo>
                    <a:pt x="41858" y="32019"/>
                  </a:lnTo>
                  <a:lnTo>
                    <a:pt x="46415" y="32019"/>
                  </a:lnTo>
                  <a:close/>
                  <a:moveTo>
                    <a:pt x="46415" y="31777"/>
                  </a:moveTo>
                  <a:lnTo>
                    <a:pt x="41858" y="31777"/>
                  </a:lnTo>
                  <a:lnTo>
                    <a:pt x="41858" y="27220"/>
                  </a:lnTo>
                  <a:lnTo>
                    <a:pt x="46415" y="27220"/>
                  </a:lnTo>
                  <a:close/>
                  <a:moveTo>
                    <a:pt x="46415" y="26978"/>
                  </a:moveTo>
                  <a:lnTo>
                    <a:pt x="41858" y="26978"/>
                  </a:lnTo>
                  <a:lnTo>
                    <a:pt x="41858" y="22381"/>
                  </a:lnTo>
                  <a:lnTo>
                    <a:pt x="46415" y="22381"/>
                  </a:lnTo>
                  <a:close/>
                  <a:moveTo>
                    <a:pt x="46415" y="22139"/>
                  </a:moveTo>
                  <a:lnTo>
                    <a:pt x="41858" y="22139"/>
                  </a:lnTo>
                  <a:lnTo>
                    <a:pt x="41858" y="17582"/>
                  </a:lnTo>
                  <a:lnTo>
                    <a:pt x="46415" y="17582"/>
                  </a:lnTo>
                  <a:close/>
                  <a:moveTo>
                    <a:pt x="46415" y="17340"/>
                  </a:moveTo>
                  <a:lnTo>
                    <a:pt x="41858" y="17340"/>
                  </a:lnTo>
                  <a:lnTo>
                    <a:pt x="41858" y="12783"/>
                  </a:lnTo>
                  <a:lnTo>
                    <a:pt x="46415" y="12783"/>
                  </a:lnTo>
                  <a:close/>
                  <a:moveTo>
                    <a:pt x="46415" y="12541"/>
                  </a:moveTo>
                  <a:lnTo>
                    <a:pt x="41858" y="12541"/>
                  </a:lnTo>
                  <a:lnTo>
                    <a:pt x="41858" y="7944"/>
                  </a:lnTo>
                  <a:lnTo>
                    <a:pt x="46415" y="7944"/>
                  </a:lnTo>
                  <a:close/>
                  <a:moveTo>
                    <a:pt x="46415" y="7702"/>
                  </a:moveTo>
                  <a:lnTo>
                    <a:pt x="41858" y="7702"/>
                  </a:lnTo>
                  <a:lnTo>
                    <a:pt x="41858" y="3307"/>
                  </a:lnTo>
                  <a:lnTo>
                    <a:pt x="46415" y="3307"/>
                  </a:lnTo>
                  <a:lnTo>
                    <a:pt x="46415" y="7904"/>
                  </a:lnTo>
                  <a:close/>
                  <a:moveTo>
                    <a:pt x="51214" y="89524"/>
                  </a:moveTo>
                  <a:lnTo>
                    <a:pt x="46657" y="89524"/>
                  </a:lnTo>
                  <a:lnTo>
                    <a:pt x="46657" y="84967"/>
                  </a:lnTo>
                  <a:lnTo>
                    <a:pt x="51214" y="84967"/>
                  </a:lnTo>
                  <a:close/>
                  <a:moveTo>
                    <a:pt x="51214" y="84685"/>
                  </a:moveTo>
                  <a:lnTo>
                    <a:pt x="46657" y="84685"/>
                  </a:lnTo>
                  <a:lnTo>
                    <a:pt x="46657" y="80128"/>
                  </a:lnTo>
                  <a:lnTo>
                    <a:pt x="51214" y="80128"/>
                  </a:lnTo>
                  <a:close/>
                  <a:moveTo>
                    <a:pt x="51214" y="79886"/>
                  </a:moveTo>
                  <a:lnTo>
                    <a:pt x="46657" y="79886"/>
                  </a:lnTo>
                  <a:lnTo>
                    <a:pt x="46657" y="75329"/>
                  </a:lnTo>
                  <a:lnTo>
                    <a:pt x="51214" y="75329"/>
                  </a:lnTo>
                  <a:close/>
                  <a:moveTo>
                    <a:pt x="51214" y="75087"/>
                  </a:moveTo>
                  <a:lnTo>
                    <a:pt x="46657" y="75087"/>
                  </a:lnTo>
                  <a:lnTo>
                    <a:pt x="46657" y="70490"/>
                  </a:lnTo>
                  <a:lnTo>
                    <a:pt x="51214" y="70490"/>
                  </a:lnTo>
                  <a:close/>
                  <a:moveTo>
                    <a:pt x="51214" y="70248"/>
                  </a:moveTo>
                  <a:lnTo>
                    <a:pt x="46657" y="70248"/>
                  </a:lnTo>
                  <a:lnTo>
                    <a:pt x="46657" y="65691"/>
                  </a:lnTo>
                  <a:lnTo>
                    <a:pt x="51214" y="65691"/>
                  </a:lnTo>
                  <a:close/>
                  <a:moveTo>
                    <a:pt x="51214" y="65449"/>
                  </a:moveTo>
                  <a:lnTo>
                    <a:pt x="46657" y="65449"/>
                  </a:lnTo>
                  <a:lnTo>
                    <a:pt x="46657" y="60892"/>
                  </a:lnTo>
                  <a:lnTo>
                    <a:pt x="51214" y="60892"/>
                  </a:lnTo>
                  <a:close/>
                  <a:moveTo>
                    <a:pt x="51214" y="60650"/>
                  </a:moveTo>
                  <a:lnTo>
                    <a:pt x="46657" y="60650"/>
                  </a:lnTo>
                  <a:lnTo>
                    <a:pt x="46657" y="56053"/>
                  </a:lnTo>
                  <a:lnTo>
                    <a:pt x="51214" y="56053"/>
                  </a:lnTo>
                  <a:close/>
                  <a:moveTo>
                    <a:pt x="51214" y="55811"/>
                  </a:moveTo>
                  <a:lnTo>
                    <a:pt x="46657" y="55811"/>
                  </a:lnTo>
                  <a:lnTo>
                    <a:pt x="46657" y="51254"/>
                  </a:lnTo>
                  <a:lnTo>
                    <a:pt x="51214" y="51254"/>
                  </a:lnTo>
                  <a:close/>
                  <a:moveTo>
                    <a:pt x="51214" y="51012"/>
                  </a:moveTo>
                  <a:lnTo>
                    <a:pt x="46657" y="51012"/>
                  </a:lnTo>
                  <a:lnTo>
                    <a:pt x="46657" y="46456"/>
                  </a:lnTo>
                  <a:lnTo>
                    <a:pt x="51214" y="46456"/>
                  </a:lnTo>
                  <a:close/>
                  <a:moveTo>
                    <a:pt x="51214" y="46214"/>
                  </a:moveTo>
                  <a:lnTo>
                    <a:pt x="46657" y="46214"/>
                  </a:lnTo>
                  <a:lnTo>
                    <a:pt x="46657" y="41616"/>
                  </a:lnTo>
                  <a:lnTo>
                    <a:pt x="51214" y="41616"/>
                  </a:lnTo>
                  <a:close/>
                  <a:moveTo>
                    <a:pt x="51214" y="41374"/>
                  </a:moveTo>
                  <a:lnTo>
                    <a:pt x="46657" y="41374"/>
                  </a:lnTo>
                  <a:lnTo>
                    <a:pt x="46657" y="36818"/>
                  </a:lnTo>
                  <a:lnTo>
                    <a:pt x="51214" y="36818"/>
                  </a:lnTo>
                  <a:close/>
                  <a:moveTo>
                    <a:pt x="51214" y="36576"/>
                  </a:moveTo>
                  <a:lnTo>
                    <a:pt x="46657" y="36576"/>
                  </a:lnTo>
                  <a:lnTo>
                    <a:pt x="46657" y="32019"/>
                  </a:lnTo>
                  <a:lnTo>
                    <a:pt x="51214" y="32019"/>
                  </a:lnTo>
                  <a:close/>
                  <a:moveTo>
                    <a:pt x="51214" y="31777"/>
                  </a:moveTo>
                  <a:lnTo>
                    <a:pt x="46657" y="31777"/>
                  </a:lnTo>
                  <a:lnTo>
                    <a:pt x="46657" y="27180"/>
                  </a:lnTo>
                  <a:lnTo>
                    <a:pt x="51214" y="27180"/>
                  </a:lnTo>
                  <a:close/>
                  <a:moveTo>
                    <a:pt x="51214" y="26938"/>
                  </a:moveTo>
                  <a:lnTo>
                    <a:pt x="46657" y="26938"/>
                  </a:lnTo>
                  <a:lnTo>
                    <a:pt x="46657" y="22381"/>
                  </a:lnTo>
                  <a:lnTo>
                    <a:pt x="51214" y="22381"/>
                  </a:lnTo>
                  <a:close/>
                  <a:moveTo>
                    <a:pt x="51214" y="22139"/>
                  </a:moveTo>
                  <a:lnTo>
                    <a:pt x="46657" y="22139"/>
                  </a:lnTo>
                  <a:lnTo>
                    <a:pt x="46657" y="17582"/>
                  </a:lnTo>
                  <a:lnTo>
                    <a:pt x="51214" y="17582"/>
                  </a:lnTo>
                  <a:close/>
                  <a:moveTo>
                    <a:pt x="51214" y="17340"/>
                  </a:moveTo>
                  <a:lnTo>
                    <a:pt x="46657" y="17340"/>
                  </a:lnTo>
                  <a:lnTo>
                    <a:pt x="46657" y="12743"/>
                  </a:lnTo>
                  <a:lnTo>
                    <a:pt x="51214" y="12743"/>
                  </a:lnTo>
                  <a:close/>
                  <a:moveTo>
                    <a:pt x="51214" y="12501"/>
                  </a:moveTo>
                  <a:lnTo>
                    <a:pt x="46657" y="12501"/>
                  </a:lnTo>
                  <a:lnTo>
                    <a:pt x="46657" y="7944"/>
                  </a:lnTo>
                  <a:lnTo>
                    <a:pt x="51214" y="7944"/>
                  </a:lnTo>
                  <a:close/>
                  <a:moveTo>
                    <a:pt x="51214" y="7702"/>
                  </a:moveTo>
                  <a:lnTo>
                    <a:pt x="46657" y="7702"/>
                  </a:lnTo>
                  <a:lnTo>
                    <a:pt x="46657" y="3307"/>
                  </a:lnTo>
                  <a:lnTo>
                    <a:pt x="51214" y="3307"/>
                  </a:lnTo>
                  <a:lnTo>
                    <a:pt x="51214" y="7904"/>
                  </a:lnTo>
                  <a:close/>
                  <a:moveTo>
                    <a:pt x="56053" y="89483"/>
                  </a:moveTo>
                  <a:lnTo>
                    <a:pt x="51456" y="89483"/>
                  </a:lnTo>
                  <a:lnTo>
                    <a:pt x="51456" y="84927"/>
                  </a:lnTo>
                  <a:lnTo>
                    <a:pt x="56053" y="84927"/>
                  </a:lnTo>
                  <a:close/>
                  <a:moveTo>
                    <a:pt x="56053" y="84685"/>
                  </a:moveTo>
                  <a:lnTo>
                    <a:pt x="51456" y="84685"/>
                  </a:lnTo>
                  <a:lnTo>
                    <a:pt x="51456" y="80087"/>
                  </a:lnTo>
                  <a:lnTo>
                    <a:pt x="56053" y="80087"/>
                  </a:lnTo>
                  <a:close/>
                  <a:moveTo>
                    <a:pt x="56053" y="79845"/>
                  </a:moveTo>
                  <a:lnTo>
                    <a:pt x="51456" y="79845"/>
                  </a:lnTo>
                  <a:lnTo>
                    <a:pt x="51456" y="75289"/>
                  </a:lnTo>
                  <a:lnTo>
                    <a:pt x="56053" y="75289"/>
                  </a:lnTo>
                  <a:close/>
                  <a:moveTo>
                    <a:pt x="56053" y="75047"/>
                  </a:moveTo>
                  <a:lnTo>
                    <a:pt x="51456" y="75047"/>
                  </a:lnTo>
                  <a:lnTo>
                    <a:pt x="51456" y="70490"/>
                  </a:lnTo>
                  <a:lnTo>
                    <a:pt x="56053" y="70490"/>
                  </a:lnTo>
                  <a:close/>
                  <a:moveTo>
                    <a:pt x="56053" y="70248"/>
                  </a:moveTo>
                  <a:lnTo>
                    <a:pt x="51456" y="70248"/>
                  </a:lnTo>
                  <a:lnTo>
                    <a:pt x="51456" y="65651"/>
                  </a:lnTo>
                  <a:lnTo>
                    <a:pt x="56053" y="65651"/>
                  </a:lnTo>
                  <a:close/>
                  <a:moveTo>
                    <a:pt x="56053" y="65409"/>
                  </a:moveTo>
                  <a:lnTo>
                    <a:pt x="51456" y="65409"/>
                  </a:lnTo>
                  <a:lnTo>
                    <a:pt x="51456" y="60852"/>
                  </a:lnTo>
                  <a:lnTo>
                    <a:pt x="56053" y="60852"/>
                  </a:lnTo>
                  <a:close/>
                  <a:moveTo>
                    <a:pt x="56053" y="60610"/>
                  </a:moveTo>
                  <a:lnTo>
                    <a:pt x="51456" y="60610"/>
                  </a:lnTo>
                  <a:lnTo>
                    <a:pt x="51456" y="56053"/>
                  </a:lnTo>
                  <a:lnTo>
                    <a:pt x="56053" y="56053"/>
                  </a:lnTo>
                  <a:close/>
                  <a:moveTo>
                    <a:pt x="56053" y="55811"/>
                  </a:moveTo>
                  <a:lnTo>
                    <a:pt x="51456" y="55811"/>
                  </a:lnTo>
                  <a:lnTo>
                    <a:pt x="51456" y="51214"/>
                  </a:lnTo>
                  <a:lnTo>
                    <a:pt x="56053" y="51214"/>
                  </a:lnTo>
                  <a:close/>
                  <a:moveTo>
                    <a:pt x="56053" y="50972"/>
                  </a:moveTo>
                  <a:lnTo>
                    <a:pt x="51456" y="50972"/>
                  </a:lnTo>
                  <a:lnTo>
                    <a:pt x="51456" y="46415"/>
                  </a:lnTo>
                  <a:lnTo>
                    <a:pt x="56053" y="46415"/>
                  </a:lnTo>
                  <a:close/>
                  <a:moveTo>
                    <a:pt x="56053" y="46173"/>
                  </a:moveTo>
                  <a:lnTo>
                    <a:pt x="51456" y="46173"/>
                  </a:lnTo>
                  <a:lnTo>
                    <a:pt x="51456" y="41616"/>
                  </a:lnTo>
                  <a:lnTo>
                    <a:pt x="56053" y="41616"/>
                  </a:lnTo>
                  <a:close/>
                  <a:moveTo>
                    <a:pt x="56053" y="41374"/>
                  </a:moveTo>
                  <a:lnTo>
                    <a:pt x="51456" y="41374"/>
                  </a:lnTo>
                  <a:lnTo>
                    <a:pt x="51456" y="36777"/>
                  </a:lnTo>
                  <a:lnTo>
                    <a:pt x="56053" y="36777"/>
                  </a:lnTo>
                  <a:close/>
                  <a:moveTo>
                    <a:pt x="56053" y="36535"/>
                  </a:moveTo>
                  <a:lnTo>
                    <a:pt x="51456" y="36535"/>
                  </a:lnTo>
                  <a:lnTo>
                    <a:pt x="51456" y="31978"/>
                  </a:lnTo>
                  <a:lnTo>
                    <a:pt x="56053" y="31978"/>
                  </a:lnTo>
                  <a:close/>
                  <a:moveTo>
                    <a:pt x="56053" y="31737"/>
                  </a:moveTo>
                  <a:lnTo>
                    <a:pt x="51456" y="31737"/>
                  </a:lnTo>
                  <a:lnTo>
                    <a:pt x="51456" y="27180"/>
                  </a:lnTo>
                  <a:lnTo>
                    <a:pt x="56053" y="27180"/>
                  </a:lnTo>
                  <a:close/>
                  <a:moveTo>
                    <a:pt x="56053" y="26938"/>
                  </a:moveTo>
                  <a:lnTo>
                    <a:pt x="51456" y="26938"/>
                  </a:lnTo>
                  <a:lnTo>
                    <a:pt x="51456" y="22341"/>
                  </a:lnTo>
                  <a:lnTo>
                    <a:pt x="56053" y="22341"/>
                  </a:lnTo>
                  <a:close/>
                  <a:moveTo>
                    <a:pt x="56053" y="22099"/>
                  </a:moveTo>
                  <a:lnTo>
                    <a:pt x="51456" y="22099"/>
                  </a:lnTo>
                  <a:lnTo>
                    <a:pt x="51456" y="17542"/>
                  </a:lnTo>
                  <a:lnTo>
                    <a:pt x="56053" y="17542"/>
                  </a:lnTo>
                  <a:close/>
                  <a:moveTo>
                    <a:pt x="56053" y="17300"/>
                  </a:moveTo>
                  <a:lnTo>
                    <a:pt x="51456" y="17300"/>
                  </a:lnTo>
                  <a:lnTo>
                    <a:pt x="51456" y="12743"/>
                  </a:lnTo>
                  <a:lnTo>
                    <a:pt x="56053" y="12743"/>
                  </a:lnTo>
                  <a:close/>
                  <a:moveTo>
                    <a:pt x="56053" y="12501"/>
                  </a:moveTo>
                  <a:lnTo>
                    <a:pt x="51456" y="12501"/>
                  </a:lnTo>
                  <a:lnTo>
                    <a:pt x="51456" y="7904"/>
                  </a:lnTo>
                  <a:lnTo>
                    <a:pt x="56053" y="7904"/>
                  </a:lnTo>
                  <a:close/>
                  <a:moveTo>
                    <a:pt x="56053" y="7662"/>
                  </a:moveTo>
                  <a:lnTo>
                    <a:pt x="51456" y="7662"/>
                  </a:lnTo>
                  <a:lnTo>
                    <a:pt x="51456" y="3307"/>
                  </a:lnTo>
                  <a:lnTo>
                    <a:pt x="56053" y="3307"/>
                  </a:lnTo>
                  <a:lnTo>
                    <a:pt x="56053" y="7904"/>
                  </a:lnTo>
                  <a:close/>
                  <a:moveTo>
                    <a:pt x="60852" y="89483"/>
                  </a:moveTo>
                  <a:lnTo>
                    <a:pt x="56295" y="89483"/>
                  </a:lnTo>
                  <a:lnTo>
                    <a:pt x="56295" y="84886"/>
                  </a:lnTo>
                  <a:lnTo>
                    <a:pt x="60852" y="84886"/>
                  </a:lnTo>
                  <a:close/>
                  <a:moveTo>
                    <a:pt x="60852" y="84644"/>
                  </a:moveTo>
                  <a:lnTo>
                    <a:pt x="56295" y="84644"/>
                  </a:lnTo>
                  <a:lnTo>
                    <a:pt x="56295" y="80087"/>
                  </a:lnTo>
                  <a:lnTo>
                    <a:pt x="60852" y="80087"/>
                  </a:lnTo>
                  <a:close/>
                  <a:moveTo>
                    <a:pt x="60852" y="79845"/>
                  </a:moveTo>
                  <a:lnTo>
                    <a:pt x="56295" y="79845"/>
                  </a:lnTo>
                  <a:lnTo>
                    <a:pt x="56295" y="75248"/>
                  </a:lnTo>
                  <a:lnTo>
                    <a:pt x="60852" y="75248"/>
                  </a:lnTo>
                  <a:close/>
                  <a:moveTo>
                    <a:pt x="60852" y="75006"/>
                  </a:moveTo>
                  <a:lnTo>
                    <a:pt x="56295" y="75006"/>
                  </a:lnTo>
                  <a:lnTo>
                    <a:pt x="56295" y="70449"/>
                  </a:lnTo>
                  <a:lnTo>
                    <a:pt x="60852" y="70449"/>
                  </a:lnTo>
                  <a:close/>
                  <a:moveTo>
                    <a:pt x="60852" y="70208"/>
                  </a:moveTo>
                  <a:lnTo>
                    <a:pt x="56295" y="70208"/>
                  </a:lnTo>
                  <a:lnTo>
                    <a:pt x="56295" y="65651"/>
                  </a:lnTo>
                  <a:lnTo>
                    <a:pt x="60852" y="65651"/>
                  </a:lnTo>
                  <a:close/>
                  <a:moveTo>
                    <a:pt x="60852" y="65409"/>
                  </a:moveTo>
                  <a:lnTo>
                    <a:pt x="56295" y="65409"/>
                  </a:lnTo>
                  <a:lnTo>
                    <a:pt x="56295" y="60812"/>
                  </a:lnTo>
                  <a:lnTo>
                    <a:pt x="60852" y="60812"/>
                  </a:lnTo>
                  <a:close/>
                  <a:moveTo>
                    <a:pt x="60852" y="60570"/>
                  </a:moveTo>
                  <a:lnTo>
                    <a:pt x="56295" y="60570"/>
                  </a:lnTo>
                  <a:lnTo>
                    <a:pt x="56295" y="56013"/>
                  </a:lnTo>
                  <a:lnTo>
                    <a:pt x="60852" y="56013"/>
                  </a:lnTo>
                  <a:close/>
                  <a:moveTo>
                    <a:pt x="60852" y="55771"/>
                  </a:moveTo>
                  <a:lnTo>
                    <a:pt x="56295" y="55771"/>
                  </a:lnTo>
                  <a:lnTo>
                    <a:pt x="56295" y="51214"/>
                  </a:lnTo>
                  <a:lnTo>
                    <a:pt x="60852" y="51214"/>
                  </a:lnTo>
                  <a:close/>
                  <a:moveTo>
                    <a:pt x="60852" y="50972"/>
                  </a:moveTo>
                  <a:lnTo>
                    <a:pt x="56295" y="50972"/>
                  </a:lnTo>
                  <a:lnTo>
                    <a:pt x="56295" y="46375"/>
                  </a:lnTo>
                  <a:lnTo>
                    <a:pt x="60852" y="46375"/>
                  </a:lnTo>
                  <a:close/>
                  <a:moveTo>
                    <a:pt x="60852" y="46133"/>
                  </a:moveTo>
                  <a:lnTo>
                    <a:pt x="56295" y="46133"/>
                  </a:lnTo>
                  <a:lnTo>
                    <a:pt x="56295" y="41576"/>
                  </a:lnTo>
                  <a:lnTo>
                    <a:pt x="60852" y="41576"/>
                  </a:lnTo>
                  <a:close/>
                  <a:moveTo>
                    <a:pt x="60852" y="41334"/>
                  </a:moveTo>
                  <a:lnTo>
                    <a:pt x="56295" y="41334"/>
                  </a:lnTo>
                  <a:lnTo>
                    <a:pt x="56295" y="36777"/>
                  </a:lnTo>
                  <a:lnTo>
                    <a:pt x="60852" y="36777"/>
                  </a:lnTo>
                  <a:close/>
                  <a:moveTo>
                    <a:pt x="60852" y="36535"/>
                  </a:moveTo>
                  <a:lnTo>
                    <a:pt x="56295" y="36535"/>
                  </a:lnTo>
                  <a:lnTo>
                    <a:pt x="56295" y="31938"/>
                  </a:lnTo>
                  <a:lnTo>
                    <a:pt x="60852" y="31938"/>
                  </a:lnTo>
                  <a:close/>
                  <a:moveTo>
                    <a:pt x="60852" y="31696"/>
                  </a:moveTo>
                  <a:lnTo>
                    <a:pt x="56295" y="31696"/>
                  </a:lnTo>
                  <a:lnTo>
                    <a:pt x="56295" y="27139"/>
                  </a:lnTo>
                  <a:lnTo>
                    <a:pt x="60852" y="27139"/>
                  </a:lnTo>
                  <a:close/>
                  <a:moveTo>
                    <a:pt x="60852" y="26897"/>
                  </a:moveTo>
                  <a:lnTo>
                    <a:pt x="56295" y="26897"/>
                  </a:lnTo>
                  <a:lnTo>
                    <a:pt x="56295" y="22341"/>
                  </a:lnTo>
                  <a:lnTo>
                    <a:pt x="60852" y="22341"/>
                  </a:lnTo>
                  <a:close/>
                  <a:moveTo>
                    <a:pt x="60852" y="22099"/>
                  </a:moveTo>
                  <a:lnTo>
                    <a:pt x="56295" y="22099"/>
                  </a:lnTo>
                  <a:lnTo>
                    <a:pt x="56295" y="17501"/>
                  </a:lnTo>
                  <a:lnTo>
                    <a:pt x="60852" y="17501"/>
                  </a:lnTo>
                  <a:close/>
                  <a:moveTo>
                    <a:pt x="60852" y="17260"/>
                  </a:moveTo>
                  <a:lnTo>
                    <a:pt x="56295" y="17260"/>
                  </a:lnTo>
                  <a:lnTo>
                    <a:pt x="56295" y="12703"/>
                  </a:lnTo>
                  <a:lnTo>
                    <a:pt x="60852" y="12703"/>
                  </a:lnTo>
                  <a:close/>
                  <a:moveTo>
                    <a:pt x="60852" y="12461"/>
                  </a:moveTo>
                  <a:lnTo>
                    <a:pt x="56295" y="12461"/>
                  </a:lnTo>
                  <a:lnTo>
                    <a:pt x="56295" y="7904"/>
                  </a:lnTo>
                  <a:lnTo>
                    <a:pt x="60852" y="7904"/>
                  </a:lnTo>
                  <a:close/>
                  <a:moveTo>
                    <a:pt x="60852" y="7662"/>
                  </a:moveTo>
                  <a:lnTo>
                    <a:pt x="56295" y="7662"/>
                  </a:lnTo>
                  <a:lnTo>
                    <a:pt x="56295" y="3307"/>
                  </a:lnTo>
                  <a:lnTo>
                    <a:pt x="60852" y="3307"/>
                  </a:lnTo>
                  <a:lnTo>
                    <a:pt x="60852" y="7904"/>
                  </a:lnTo>
                  <a:close/>
                  <a:moveTo>
                    <a:pt x="65651" y="84644"/>
                  </a:moveTo>
                  <a:lnTo>
                    <a:pt x="61094" y="84644"/>
                  </a:lnTo>
                  <a:lnTo>
                    <a:pt x="61094" y="80047"/>
                  </a:lnTo>
                  <a:lnTo>
                    <a:pt x="65651" y="80047"/>
                  </a:lnTo>
                  <a:close/>
                  <a:moveTo>
                    <a:pt x="65651" y="79805"/>
                  </a:moveTo>
                  <a:lnTo>
                    <a:pt x="61094" y="79805"/>
                  </a:lnTo>
                  <a:lnTo>
                    <a:pt x="61094" y="75248"/>
                  </a:lnTo>
                  <a:lnTo>
                    <a:pt x="65651" y="75248"/>
                  </a:lnTo>
                  <a:close/>
                  <a:moveTo>
                    <a:pt x="65651" y="75006"/>
                  </a:moveTo>
                  <a:lnTo>
                    <a:pt x="61094" y="75006"/>
                  </a:lnTo>
                  <a:lnTo>
                    <a:pt x="61094" y="70449"/>
                  </a:lnTo>
                  <a:lnTo>
                    <a:pt x="65651" y="70449"/>
                  </a:lnTo>
                  <a:close/>
                  <a:moveTo>
                    <a:pt x="65651" y="70208"/>
                  </a:moveTo>
                  <a:lnTo>
                    <a:pt x="61094" y="70208"/>
                  </a:lnTo>
                  <a:lnTo>
                    <a:pt x="61094" y="65610"/>
                  </a:lnTo>
                  <a:lnTo>
                    <a:pt x="65651" y="65610"/>
                  </a:lnTo>
                  <a:close/>
                  <a:moveTo>
                    <a:pt x="65651" y="65368"/>
                  </a:moveTo>
                  <a:lnTo>
                    <a:pt x="61094" y="65368"/>
                  </a:lnTo>
                  <a:lnTo>
                    <a:pt x="61094" y="60812"/>
                  </a:lnTo>
                  <a:lnTo>
                    <a:pt x="65651" y="60812"/>
                  </a:lnTo>
                  <a:close/>
                  <a:moveTo>
                    <a:pt x="65651" y="60570"/>
                  </a:moveTo>
                  <a:lnTo>
                    <a:pt x="61094" y="60570"/>
                  </a:lnTo>
                  <a:lnTo>
                    <a:pt x="61094" y="56013"/>
                  </a:lnTo>
                  <a:lnTo>
                    <a:pt x="65651" y="56013"/>
                  </a:lnTo>
                  <a:close/>
                  <a:moveTo>
                    <a:pt x="65651" y="55771"/>
                  </a:moveTo>
                  <a:lnTo>
                    <a:pt x="61094" y="55771"/>
                  </a:lnTo>
                  <a:lnTo>
                    <a:pt x="61094" y="51174"/>
                  </a:lnTo>
                  <a:lnTo>
                    <a:pt x="65651" y="51174"/>
                  </a:lnTo>
                  <a:close/>
                  <a:moveTo>
                    <a:pt x="65651" y="50932"/>
                  </a:moveTo>
                  <a:lnTo>
                    <a:pt x="61094" y="50932"/>
                  </a:lnTo>
                  <a:lnTo>
                    <a:pt x="61094" y="46375"/>
                  </a:lnTo>
                  <a:lnTo>
                    <a:pt x="65651" y="46375"/>
                  </a:lnTo>
                  <a:close/>
                  <a:moveTo>
                    <a:pt x="65651" y="46133"/>
                  </a:moveTo>
                  <a:lnTo>
                    <a:pt x="61094" y="46133"/>
                  </a:lnTo>
                  <a:lnTo>
                    <a:pt x="61094" y="41536"/>
                  </a:lnTo>
                  <a:lnTo>
                    <a:pt x="65651" y="41536"/>
                  </a:lnTo>
                  <a:close/>
                  <a:moveTo>
                    <a:pt x="65651" y="41294"/>
                  </a:moveTo>
                  <a:lnTo>
                    <a:pt x="61094" y="41294"/>
                  </a:lnTo>
                  <a:lnTo>
                    <a:pt x="61094" y="36737"/>
                  </a:lnTo>
                  <a:lnTo>
                    <a:pt x="65651" y="36737"/>
                  </a:lnTo>
                  <a:close/>
                  <a:moveTo>
                    <a:pt x="65651" y="36495"/>
                  </a:moveTo>
                  <a:lnTo>
                    <a:pt x="61094" y="36495"/>
                  </a:lnTo>
                  <a:lnTo>
                    <a:pt x="61094" y="31938"/>
                  </a:lnTo>
                  <a:lnTo>
                    <a:pt x="65651" y="31938"/>
                  </a:lnTo>
                  <a:close/>
                  <a:moveTo>
                    <a:pt x="65651" y="31696"/>
                  </a:moveTo>
                  <a:lnTo>
                    <a:pt x="61094" y="31696"/>
                  </a:lnTo>
                  <a:lnTo>
                    <a:pt x="61094" y="27099"/>
                  </a:lnTo>
                  <a:lnTo>
                    <a:pt x="65651" y="27099"/>
                  </a:lnTo>
                  <a:close/>
                  <a:moveTo>
                    <a:pt x="65651" y="26857"/>
                  </a:moveTo>
                  <a:lnTo>
                    <a:pt x="61094" y="26857"/>
                  </a:lnTo>
                  <a:lnTo>
                    <a:pt x="61094" y="22300"/>
                  </a:lnTo>
                  <a:lnTo>
                    <a:pt x="65651" y="22300"/>
                  </a:lnTo>
                  <a:close/>
                  <a:moveTo>
                    <a:pt x="65651" y="22058"/>
                  </a:moveTo>
                  <a:lnTo>
                    <a:pt x="61094" y="22058"/>
                  </a:lnTo>
                  <a:lnTo>
                    <a:pt x="61094" y="17501"/>
                  </a:lnTo>
                  <a:lnTo>
                    <a:pt x="65651" y="17501"/>
                  </a:lnTo>
                  <a:close/>
                  <a:moveTo>
                    <a:pt x="65651" y="17260"/>
                  </a:moveTo>
                  <a:lnTo>
                    <a:pt x="61094" y="17260"/>
                  </a:lnTo>
                  <a:lnTo>
                    <a:pt x="61094" y="12662"/>
                  </a:lnTo>
                  <a:lnTo>
                    <a:pt x="65651" y="12662"/>
                  </a:lnTo>
                  <a:close/>
                  <a:moveTo>
                    <a:pt x="65651" y="12420"/>
                  </a:moveTo>
                  <a:lnTo>
                    <a:pt x="61094" y="12420"/>
                  </a:lnTo>
                  <a:lnTo>
                    <a:pt x="61094" y="7864"/>
                  </a:lnTo>
                  <a:lnTo>
                    <a:pt x="65651" y="7864"/>
                  </a:lnTo>
                  <a:close/>
                  <a:moveTo>
                    <a:pt x="70490" y="84604"/>
                  </a:moveTo>
                  <a:lnTo>
                    <a:pt x="65893" y="84604"/>
                  </a:lnTo>
                  <a:lnTo>
                    <a:pt x="65893" y="80047"/>
                  </a:lnTo>
                  <a:lnTo>
                    <a:pt x="70490" y="80047"/>
                  </a:lnTo>
                  <a:close/>
                  <a:moveTo>
                    <a:pt x="70490" y="79805"/>
                  </a:moveTo>
                  <a:lnTo>
                    <a:pt x="65893" y="79805"/>
                  </a:lnTo>
                  <a:lnTo>
                    <a:pt x="65893" y="75208"/>
                  </a:lnTo>
                  <a:lnTo>
                    <a:pt x="70490" y="75208"/>
                  </a:lnTo>
                  <a:close/>
                  <a:moveTo>
                    <a:pt x="70490" y="74966"/>
                  </a:moveTo>
                  <a:lnTo>
                    <a:pt x="65893" y="74966"/>
                  </a:lnTo>
                  <a:lnTo>
                    <a:pt x="65893" y="70409"/>
                  </a:lnTo>
                  <a:lnTo>
                    <a:pt x="70490" y="70409"/>
                  </a:lnTo>
                  <a:close/>
                  <a:moveTo>
                    <a:pt x="70490" y="70167"/>
                  </a:moveTo>
                  <a:lnTo>
                    <a:pt x="65893" y="70167"/>
                  </a:lnTo>
                  <a:lnTo>
                    <a:pt x="65893" y="65610"/>
                  </a:lnTo>
                  <a:lnTo>
                    <a:pt x="70490" y="65610"/>
                  </a:lnTo>
                  <a:close/>
                  <a:moveTo>
                    <a:pt x="70490" y="65368"/>
                  </a:moveTo>
                  <a:lnTo>
                    <a:pt x="65893" y="65368"/>
                  </a:lnTo>
                  <a:lnTo>
                    <a:pt x="65893" y="60771"/>
                  </a:lnTo>
                  <a:lnTo>
                    <a:pt x="70490" y="60771"/>
                  </a:lnTo>
                  <a:close/>
                  <a:moveTo>
                    <a:pt x="70490" y="60529"/>
                  </a:moveTo>
                  <a:lnTo>
                    <a:pt x="65893" y="60529"/>
                  </a:lnTo>
                  <a:lnTo>
                    <a:pt x="65893" y="55972"/>
                  </a:lnTo>
                  <a:lnTo>
                    <a:pt x="70490" y="55972"/>
                  </a:lnTo>
                  <a:close/>
                  <a:moveTo>
                    <a:pt x="70490" y="55730"/>
                  </a:moveTo>
                  <a:lnTo>
                    <a:pt x="65893" y="55730"/>
                  </a:lnTo>
                  <a:lnTo>
                    <a:pt x="65893" y="51174"/>
                  </a:lnTo>
                  <a:lnTo>
                    <a:pt x="70490" y="51174"/>
                  </a:lnTo>
                  <a:close/>
                  <a:moveTo>
                    <a:pt x="70490" y="50932"/>
                  </a:moveTo>
                  <a:lnTo>
                    <a:pt x="65893" y="50932"/>
                  </a:lnTo>
                  <a:lnTo>
                    <a:pt x="65893" y="46335"/>
                  </a:lnTo>
                  <a:lnTo>
                    <a:pt x="70490" y="46335"/>
                  </a:lnTo>
                  <a:close/>
                  <a:moveTo>
                    <a:pt x="70490" y="46093"/>
                  </a:moveTo>
                  <a:lnTo>
                    <a:pt x="65893" y="46093"/>
                  </a:lnTo>
                  <a:lnTo>
                    <a:pt x="65893" y="41536"/>
                  </a:lnTo>
                  <a:lnTo>
                    <a:pt x="70490" y="41536"/>
                  </a:lnTo>
                  <a:close/>
                  <a:moveTo>
                    <a:pt x="70490" y="41294"/>
                  </a:moveTo>
                  <a:lnTo>
                    <a:pt x="65893" y="41294"/>
                  </a:lnTo>
                  <a:lnTo>
                    <a:pt x="65893" y="36737"/>
                  </a:lnTo>
                  <a:lnTo>
                    <a:pt x="70490" y="36737"/>
                  </a:lnTo>
                  <a:close/>
                  <a:moveTo>
                    <a:pt x="70490" y="36495"/>
                  </a:moveTo>
                  <a:lnTo>
                    <a:pt x="65893" y="36495"/>
                  </a:lnTo>
                  <a:lnTo>
                    <a:pt x="65893" y="31898"/>
                  </a:lnTo>
                  <a:lnTo>
                    <a:pt x="70490" y="31898"/>
                  </a:lnTo>
                  <a:close/>
                  <a:moveTo>
                    <a:pt x="70490" y="31656"/>
                  </a:moveTo>
                  <a:lnTo>
                    <a:pt x="65893" y="31656"/>
                  </a:lnTo>
                  <a:lnTo>
                    <a:pt x="65893" y="27099"/>
                  </a:lnTo>
                  <a:lnTo>
                    <a:pt x="70490" y="27099"/>
                  </a:lnTo>
                  <a:close/>
                  <a:moveTo>
                    <a:pt x="70490" y="26857"/>
                  </a:moveTo>
                  <a:lnTo>
                    <a:pt x="65893" y="26857"/>
                  </a:lnTo>
                  <a:lnTo>
                    <a:pt x="65893" y="22260"/>
                  </a:lnTo>
                  <a:lnTo>
                    <a:pt x="70490" y="22260"/>
                  </a:lnTo>
                  <a:close/>
                  <a:moveTo>
                    <a:pt x="70490" y="22018"/>
                  </a:moveTo>
                  <a:lnTo>
                    <a:pt x="65893" y="22018"/>
                  </a:lnTo>
                  <a:lnTo>
                    <a:pt x="65893" y="17461"/>
                  </a:lnTo>
                  <a:lnTo>
                    <a:pt x="70490" y="17461"/>
                  </a:lnTo>
                  <a:close/>
                  <a:moveTo>
                    <a:pt x="70490" y="17219"/>
                  </a:moveTo>
                  <a:lnTo>
                    <a:pt x="65893" y="17219"/>
                  </a:lnTo>
                  <a:lnTo>
                    <a:pt x="65893" y="12662"/>
                  </a:lnTo>
                  <a:lnTo>
                    <a:pt x="70490" y="12662"/>
                  </a:lnTo>
                  <a:close/>
                  <a:moveTo>
                    <a:pt x="70490" y="12420"/>
                  </a:moveTo>
                  <a:lnTo>
                    <a:pt x="65893" y="12420"/>
                  </a:lnTo>
                  <a:lnTo>
                    <a:pt x="65893" y="7823"/>
                  </a:lnTo>
                  <a:lnTo>
                    <a:pt x="70490" y="7823"/>
                  </a:lnTo>
                  <a:close/>
                  <a:moveTo>
                    <a:pt x="75289" y="79765"/>
                  </a:moveTo>
                  <a:lnTo>
                    <a:pt x="70732" y="79765"/>
                  </a:lnTo>
                  <a:lnTo>
                    <a:pt x="70732" y="75208"/>
                  </a:lnTo>
                  <a:lnTo>
                    <a:pt x="75289" y="75208"/>
                  </a:lnTo>
                  <a:close/>
                  <a:moveTo>
                    <a:pt x="75289" y="74966"/>
                  </a:moveTo>
                  <a:lnTo>
                    <a:pt x="70732" y="74966"/>
                  </a:lnTo>
                  <a:lnTo>
                    <a:pt x="70732" y="70409"/>
                  </a:lnTo>
                  <a:lnTo>
                    <a:pt x="75289" y="70409"/>
                  </a:lnTo>
                  <a:close/>
                  <a:moveTo>
                    <a:pt x="75289" y="70167"/>
                  </a:moveTo>
                  <a:lnTo>
                    <a:pt x="70732" y="70167"/>
                  </a:lnTo>
                  <a:lnTo>
                    <a:pt x="70732" y="65570"/>
                  </a:lnTo>
                  <a:lnTo>
                    <a:pt x="75289" y="65570"/>
                  </a:lnTo>
                  <a:close/>
                  <a:moveTo>
                    <a:pt x="75289" y="65328"/>
                  </a:moveTo>
                  <a:lnTo>
                    <a:pt x="70732" y="65328"/>
                  </a:lnTo>
                  <a:lnTo>
                    <a:pt x="70732" y="60771"/>
                  </a:lnTo>
                  <a:lnTo>
                    <a:pt x="75289" y="60771"/>
                  </a:lnTo>
                  <a:close/>
                  <a:moveTo>
                    <a:pt x="75289" y="60529"/>
                  </a:moveTo>
                  <a:lnTo>
                    <a:pt x="70732" y="60529"/>
                  </a:lnTo>
                  <a:lnTo>
                    <a:pt x="70732" y="55972"/>
                  </a:lnTo>
                  <a:lnTo>
                    <a:pt x="75289" y="55972"/>
                  </a:lnTo>
                  <a:close/>
                  <a:moveTo>
                    <a:pt x="75289" y="55730"/>
                  </a:moveTo>
                  <a:lnTo>
                    <a:pt x="70732" y="55730"/>
                  </a:lnTo>
                  <a:lnTo>
                    <a:pt x="70732" y="51133"/>
                  </a:lnTo>
                  <a:lnTo>
                    <a:pt x="75289" y="51133"/>
                  </a:lnTo>
                  <a:close/>
                  <a:moveTo>
                    <a:pt x="75289" y="50891"/>
                  </a:moveTo>
                  <a:lnTo>
                    <a:pt x="70732" y="50891"/>
                  </a:lnTo>
                  <a:lnTo>
                    <a:pt x="70732" y="46335"/>
                  </a:lnTo>
                  <a:lnTo>
                    <a:pt x="75289" y="46335"/>
                  </a:lnTo>
                  <a:close/>
                  <a:moveTo>
                    <a:pt x="75289" y="46093"/>
                  </a:moveTo>
                  <a:lnTo>
                    <a:pt x="70732" y="46093"/>
                  </a:lnTo>
                  <a:lnTo>
                    <a:pt x="70732" y="41495"/>
                  </a:lnTo>
                  <a:lnTo>
                    <a:pt x="75289" y="41495"/>
                  </a:lnTo>
                  <a:close/>
                  <a:moveTo>
                    <a:pt x="75289" y="41253"/>
                  </a:moveTo>
                  <a:lnTo>
                    <a:pt x="70732" y="41253"/>
                  </a:lnTo>
                  <a:lnTo>
                    <a:pt x="70732" y="36697"/>
                  </a:lnTo>
                  <a:lnTo>
                    <a:pt x="75289" y="36697"/>
                  </a:lnTo>
                  <a:close/>
                  <a:moveTo>
                    <a:pt x="75289" y="36455"/>
                  </a:moveTo>
                  <a:lnTo>
                    <a:pt x="70732" y="36455"/>
                  </a:lnTo>
                  <a:lnTo>
                    <a:pt x="70732" y="31898"/>
                  </a:lnTo>
                  <a:lnTo>
                    <a:pt x="75289" y="31898"/>
                  </a:lnTo>
                  <a:close/>
                  <a:moveTo>
                    <a:pt x="75289" y="31656"/>
                  </a:moveTo>
                  <a:lnTo>
                    <a:pt x="70732" y="31656"/>
                  </a:lnTo>
                  <a:lnTo>
                    <a:pt x="70732" y="27059"/>
                  </a:lnTo>
                  <a:lnTo>
                    <a:pt x="75289" y="27059"/>
                  </a:lnTo>
                  <a:close/>
                  <a:moveTo>
                    <a:pt x="75289" y="26817"/>
                  </a:moveTo>
                  <a:lnTo>
                    <a:pt x="70732" y="26817"/>
                  </a:lnTo>
                  <a:lnTo>
                    <a:pt x="70732" y="22260"/>
                  </a:lnTo>
                  <a:lnTo>
                    <a:pt x="75289" y="22260"/>
                  </a:lnTo>
                  <a:close/>
                  <a:moveTo>
                    <a:pt x="75289" y="22018"/>
                  </a:moveTo>
                  <a:lnTo>
                    <a:pt x="70732" y="22018"/>
                  </a:lnTo>
                  <a:lnTo>
                    <a:pt x="70732" y="17461"/>
                  </a:lnTo>
                  <a:lnTo>
                    <a:pt x="75289" y="17461"/>
                  </a:lnTo>
                  <a:close/>
                  <a:moveTo>
                    <a:pt x="75289" y="17219"/>
                  </a:moveTo>
                  <a:lnTo>
                    <a:pt x="70732" y="17219"/>
                  </a:lnTo>
                  <a:lnTo>
                    <a:pt x="70732" y="12622"/>
                  </a:lnTo>
                  <a:lnTo>
                    <a:pt x="75289" y="12622"/>
                  </a:lnTo>
                  <a:close/>
                  <a:moveTo>
                    <a:pt x="80087" y="74926"/>
                  </a:moveTo>
                  <a:lnTo>
                    <a:pt x="75531" y="74926"/>
                  </a:lnTo>
                  <a:lnTo>
                    <a:pt x="75531" y="70369"/>
                  </a:lnTo>
                  <a:lnTo>
                    <a:pt x="80087" y="70369"/>
                  </a:lnTo>
                  <a:close/>
                  <a:moveTo>
                    <a:pt x="80087" y="70127"/>
                  </a:moveTo>
                  <a:lnTo>
                    <a:pt x="75531" y="70127"/>
                  </a:lnTo>
                  <a:lnTo>
                    <a:pt x="75531" y="65570"/>
                  </a:lnTo>
                  <a:lnTo>
                    <a:pt x="80087" y="65570"/>
                  </a:lnTo>
                  <a:close/>
                  <a:moveTo>
                    <a:pt x="80087" y="65328"/>
                  </a:moveTo>
                  <a:lnTo>
                    <a:pt x="75531" y="65328"/>
                  </a:lnTo>
                  <a:lnTo>
                    <a:pt x="75531" y="60731"/>
                  </a:lnTo>
                  <a:lnTo>
                    <a:pt x="80087" y="60731"/>
                  </a:lnTo>
                  <a:close/>
                  <a:moveTo>
                    <a:pt x="80087" y="60489"/>
                  </a:moveTo>
                  <a:lnTo>
                    <a:pt x="75531" y="60489"/>
                  </a:lnTo>
                  <a:lnTo>
                    <a:pt x="75531" y="55932"/>
                  </a:lnTo>
                  <a:lnTo>
                    <a:pt x="80087" y="55932"/>
                  </a:lnTo>
                  <a:close/>
                  <a:moveTo>
                    <a:pt x="80087" y="55690"/>
                  </a:moveTo>
                  <a:lnTo>
                    <a:pt x="75531" y="55690"/>
                  </a:lnTo>
                  <a:lnTo>
                    <a:pt x="75531" y="51133"/>
                  </a:lnTo>
                  <a:lnTo>
                    <a:pt x="80087" y="51133"/>
                  </a:lnTo>
                  <a:close/>
                  <a:moveTo>
                    <a:pt x="80087" y="50891"/>
                  </a:moveTo>
                  <a:lnTo>
                    <a:pt x="75531" y="50891"/>
                  </a:lnTo>
                  <a:lnTo>
                    <a:pt x="75531" y="46294"/>
                  </a:lnTo>
                  <a:lnTo>
                    <a:pt x="80087" y="46294"/>
                  </a:lnTo>
                  <a:close/>
                  <a:moveTo>
                    <a:pt x="80087" y="46052"/>
                  </a:moveTo>
                  <a:lnTo>
                    <a:pt x="75531" y="46052"/>
                  </a:lnTo>
                  <a:lnTo>
                    <a:pt x="75531" y="41495"/>
                  </a:lnTo>
                  <a:lnTo>
                    <a:pt x="80087" y="41495"/>
                  </a:lnTo>
                  <a:close/>
                  <a:moveTo>
                    <a:pt x="80087" y="41253"/>
                  </a:moveTo>
                  <a:lnTo>
                    <a:pt x="75531" y="41253"/>
                  </a:lnTo>
                  <a:lnTo>
                    <a:pt x="75531" y="36697"/>
                  </a:lnTo>
                  <a:lnTo>
                    <a:pt x="80087" y="36697"/>
                  </a:lnTo>
                  <a:close/>
                  <a:moveTo>
                    <a:pt x="80087" y="36455"/>
                  </a:moveTo>
                  <a:lnTo>
                    <a:pt x="75531" y="36455"/>
                  </a:lnTo>
                  <a:lnTo>
                    <a:pt x="75531" y="31858"/>
                  </a:lnTo>
                  <a:lnTo>
                    <a:pt x="80087" y="31858"/>
                  </a:lnTo>
                  <a:close/>
                  <a:moveTo>
                    <a:pt x="80087" y="31616"/>
                  </a:moveTo>
                  <a:lnTo>
                    <a:pt x="75531" y="31616"/>
                  </a:lnTo>
                  <a:lnTo>
                    <a:pt x="75531" y="27059"/>
                  </a:lnTo>
                  <a:lnTo>
                    <a:pt x="80087" y="27059"/>
                  </a:lnTo>
                  <a:close/>
                  <a:moveTo>
                    <a:pt x="80087" y="26817"/>
                  </a:moveTo>
                  <a:lnTo>
                    <a:pt x="75531" y="26817"/>
                  </a:lnTo>
                  <a:lnTo>
                    <a:pt x="75531" y="22260"/>
                  </a:lnTo>
                  <a:lnTo>
                    <a:pt x="80087" y="22260"/>
                  </a:lnTo>
                  <a:close/>
                  <a:moveTo>
                    <a:pt x="80087" y="22018"/>
                  </a:moveTo>
                  <a:lnTo>
                    <a:pt x="75531" y="22018"/>
                  </a:lnTo>
                  <a:lnTo>
                    <a:pt x="75531" y="17421"/>
                  </a:lnTo>
                  <a:lnTo>
                    <a:pt x="80087" y="17421"/>
                  </a:lnTo>
                  <a:close/>
                  <a:moveTo>
                    <a:pt x="84886" y="70127"/>
                  </a:moveTo>
                  <a:lnTo>
                    <a:pt x="80329" y="70127"/>
                  </a:lnTo>
                  <a:lnTo>
                    <a:pt x="80329" y="65530"/>
                  </a:lnTo>
                  <a:lnTo>
                    <a:pt x="84886" y="65530"/>
                  </a:lnTo>
                  <a:close/>
                  <a:moveTo>
                    <a:pt x="84886" y="65288"/>
                  </a:moveTo>
                  <a:lnTo>
                    <a:pt x="80329" y="65288"/>
                  </a:lnTo>
                  <a:lnTo>
                    <a:pt x="80329" y="60731"/>
                  </a:lnTo>
                  <a:lnTo>
                    <a:pt x="84886" y="60731"/>
                  </a:lnTo>
                  <a:close/>
                  <a:moveTo>
                    <a:pt x="84886" y="60489"/>
                  </a:moveTo>
                  <a:lnTo>
                    <a:pt x="80329" y="60489"/>
                  </a:lnTo>
                  <a:lnTo>
                    <a:pt x="80329" y="55932"/>
                  </a:lnTo>
                  <a:lnTo>
                    <a:pt x="84886" y="55932"/>
                  </a:lnTo>
                  <a:close/>
                  <a:moveTo>
                    <a:pt x="84886" y="55690"/>
                  </a:moveTo>
                  <a:lnTo>
                    <a:pt x="80329" y="55690"/>
                  </a:lnTo>
                  <a:lnTo>
                    <a:pt x="80329" y="51093"/>
                  </a:lnTo>
                  <a:lnTo>
                    <a:pt x="84886" y="51093"/>
                  </a:lnTo>
                  <a:close/>
                  <a:moveTo>
                    <a:pt x="84886" y="50851"/>
                  </a:moveTo>
                  <a:lnTo>
                    <a:pt x="80329" y="50851"/>
                  </a:lnTo>
                  <a:lnTo>
                    <a:pt x="80329" y="46294"/>
                  </a:lnTo>
                  <a:lnTo>
                    <a:pt x="84886" y="46294"/>
                  </a:lnTo>
                  <a:close/>
                  <a:moveTo>
                    <a:pt x="84886" y="46052"/>
                  </a:moveTo>
                  <a:lnTo>
                    <a:pt x="80329" y="46052"/>
                  </a:lnTo>
                  <a:lnTo>
                    <a:pt x="80329" y="41495"/>
                  </a:lnTo>
                  <a:lnTo>
                    <a:pt x="84886" y="41495"/>
                  </a:lnTo>
                  <a:close/>
                  <a:moveTo>
                    <a:pt x="84886" y="41253"/>
                  </a:moveTo>
                  <a:lnTo>
                    <a:pt x="80329" y="41253"/>
                  </a:lnTo>
                  <a:lnTo>
                    <a:pt x="80329" y="36656"/>
                  </a:lnTo>
                  <a:lnTo>
                    <a:pt x="84886" y="36656"/>
                  </a:lnTo>
                  <a:close/>
                  <a:moveTo>
                    <a:pt x="84886" y="36414"/>
                  </a:moveTo>
                  <a:lnTo>
                    <a:pt x="80329" y="36414"/>
                  </a:lnTo>
                  <a:lnTo>
                    <a:pt x="80329" y="31858"/>
                  </a:lnTo>
                  <a:lnTo>
                    <a:pt x="84886" y="31858"/>
                  </a:lnTo>
                  <a:close/>
                  <a:moveTo>
                    <a:pt x="84886" y="31616"/>
                  </a:moveTo>
                  <a:lnTo>
                    <a:pt x="80329" y="31616"/>
                  </a:lnTo>
                  <a:lnTo>
                    <a:pt x="80329" y="27018"/>
                  </a:lnTo>
                  <a:lnTo>
                    <a:pt x="84886" y="27018"/>
                  </a:lnTo>
                  <a:close/>
                  <a:moveTo>
                    <a:pt x="84886" y="26776"/>
                  </a:moveTo>
                  <a:lnTo>
                    <a:pt x="80329" y="26776"/>
                  </a:lnTo>
                  <a:lnTo>
                    <a:pt x="80329" y="22220"/>
                  </a:lnTo>
                  <a:lnTo>
                    <a:pt x="84886" y="222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" name="Google Shape;297;p1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13"/>
          <p:cNvSpPr txBox="1">
            <a:spLocks noGrp="1"/>
          </p:cNvSpPr>
          <p:nvPr>
            <p:ph type="title" idx="2" hasCustomPrompt="1"/>
          </p:nvPr>
        </p:nvSpPr>
        <p:spPr>
          <a:xfrm>
            <a:off x="1522280" y="1393950"/>
            <a:ext cx="773700" cy="7773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99" name="Google Shape;299;p13"/>
          <p:cNvSpPr txBox="1">
            <a:spLocks noGrp="1"/>
          </p:cNvSpPr>
          <p:nvPr>
            <p:ph type="title" idx="3" hasCustomPrompt="1"/>
          </p:nvPr>
        </p:nvSpPr>
        <p:spPr>
          <a:xfrm>
            <a:off x="5238030" y="1393950"/>
            <a:ext cx="773700" cy="7773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00" name="Google Shape;300;p13"/>
          <p:cNvSpPr txBox="1">
            <a:spLocks noGrp="1"/>
          </p:cNvSpPr>
          <p:nvPr>
            <p:ph type="title" idx="4" hasCustomPrompt="1"/>
          </p:nvPr>
        </p:nvSpPr>
        <p:spPr>
          <a:xfrm>
            <a:off x="1522305" y="2494625"/>
            <a:ext cx="773700" cy="7773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01" name="Google Shape;301;p13"/>
          <p:cNvSpPr txBox="1">
            <a:spLocks noGrp="1"/>
          </p:cNvSpPr>
          <p:nvPr>
            <p:ph type="title" idx="5" hasCustomPrompt="1"/>
          </p:nvPr>
        </p:nvSpPr>
        <p:spPr>
          <a:xfrm>
            <a:off x="1522305" y="3595300"/>
            <a:ext cx="773700" cy="7773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02" name="Google Shape;302;p13"/>
          <p:cNvSpPr txBox="1">
            <a:spLocks noGrp="1"/>
          </p:cNvSpPr>
          <p:nvPr>
            <p:ph type="subTitle" idx="1"/>
          </p:nvPr>
        </p:nvSpPr>
        <p:spPr>
          <a:xfrm>
            <a:off x="2448393" y="1518150"/>
            <a:ext cx="1457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2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3" name="Google Shape;303;p13"/>
          <p:cNvSpPr txBox="1">
            <a:spLocks noGrp="1"/>
          </p:cNvSpPr>
          <p:nvPr>
            <p:ph type="subTitle" idx="6"/>
          </p:nvPr>
        </p:nvSpPr>
        <p:spPr>
          <a:xfrm>
            <a:off x="6164020" y="1518150"/>
            <a:ext cx="1457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2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4" name="Google Shape;304;p13"/>
          <p:cNvSpPr txBox="1">
            <a:spLocks noGrp="1"/>
          </p:cNvSpPr>
          <p:nvPr>
            <p:ph type="subTitle" idx="7"/>
          </p:nvPr>
        </p:nvSpPr>
        <p:spPr>
          <a:xfrm>
            <a:off x="2448393" y="2618825"/>
            <a:ext cx="1457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2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5" name="Google Shape;305;p13"/>
          <p:cNvSpPr txBox="1">
            <a:spLocks noGrp="1"/>
          </p:cNvSpPr>
          <p:nvPr>
            <p:ph type="subTitle" idx="8"/>
          </p:nvPr>
        </p:nvSpPr>
        <p:spPr>
          <a:xfrm>
            <a:off x="2448270" y="3719500"/>
            <a:ext cx="1457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2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6" name="Google Shape;306;p13"/>
          <p:cNvSpPr txBox="1">
            <a:spLocks noGrp="1"/>
          </p:cNvSpPr>
          <p:nvPr>
            <p:ph type="title" idx="9" hasCustomPrompt="1"/>
          </p:nvPr>
        </p:nvSpPr>
        <p:spPr>
          <a:xfrm>
            <a:off x="5237956" y="2494625"/>
            <a:ext cx="773700" cy="7773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07" name="Google Shape;307;p13"/>
          <p:cNvSpPr txBox="1">
            <a:spLocks noGrp="1"/>
          </p:cNvSpPr>
          <p:nvPr>
            <p:ph type="title" idx="13" hasCustomPrompt="1"/>
          </p:nvPr>
        </p:nvSpPr>
        <p:spPr>
          <a:xfrm>
            <a:off x="5237957" y="3595300"/>
            <a:ext cx="773700" cy="7773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08" name="Google Shape;308;p13"/>
          <p:cNvSpPr txBox="1">
            <a:spLocks noGrp="1"/>
          </p:cNvSpPr>
          <p:nvPr>
            <p:ph type="subTitle" idx="14"/>
          </p:nvPr>
        </p:nvSpPr>
        <p:spPr>
          <a:xfrm>
            <a:off x="6163931" y="2618825"/>
            <a:ext cx="1457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2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9" name="Google Shape;309;p13"/>
          <p:cNvSpPr txBox="1">
            <a:spLocks noGrp="1"/>
          </p:cNvSpPr>
          <p:nvPr>
            <p:ph type="subTitle" idx="15"/>
          </p:nvPr>
        </p:nvSpPr>
        <p:spPr>
          <a:xfrm>
            <a:off x="6163930" y="3719500"/>
            <a:ext cx="1457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2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6"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7" name="Google Shape;557;p24"/>
          <p:cNvGrpSpPr/>
          <p:nvPr/>
        </p:nvGrpSpPr>
        <p:grpSpPr>
          <a:xfrm>
            <a:off x="0" y="-8724"/>
            <a:ext cx="9143975" cy="5152249"/>
            <a:chOff x="0" y="-8724"/>
            <a:chExt cx="9143975" cy="5152249"/>
          </a:xfrm>
        </p:grpSpPr>
        <p:sp>
          <p:nvSpPr>
            <p:cNvPr id="558" name="Google Shape;558;p24"/>
            <p:cNvSpPr/>
            <p:nvPr/>
          </p:nvSpPr>
          <p:spPr>
            <a:xfrm>
              <a:off x="8421575" y="3272125"/>
              <a:ext cx="722400" cy="1871400"/>
            </a:xfrm>
            <a:prstGeom prst="rect">
              <a:avLst/>
            </a:prstGeom>
            <a:solidFill>
              <a:srgbClr val="63DBF5">
                <a:alpha val="6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559" name="Google Shape;559;p24"/>
            <p:cNvSpPr/>
            <p:nvPr/>
          </p:nvSpPr>
          <p:spPr>
            <a:xfrm>
              <a:off x="0" y="4829725"/>
              <a:ext cx="2263500" cy="313800"/>
            </a:xfrm>
            <a:prstGeom prst="round1Rect">
              <a:avLst>
                <a:gd name="adj" fmla="val 50000"/>
              </a:avLst>
            </a:prstGeom>
            <a:solidFill>
              <a:srgbClr val="006DF5">
                <a:alpha val="40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560" name="Google Shape;560;p24"/>
            <p:cNvSpPr/>
            <p:nvPr/>
          </p:nvSpPr>
          <p:spPr>
            <a:xfrm rot="5400000">
              <a:off x="870900" y="-879624"/>
              <a:ext cx="433500" cy="2175300"/>
            </a:xfrm>
            <a:prstGeom prst="round1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</p:grpSp>
      <p:grpSp>
        <p:nvGrpSpPr>
          <p:cNvPr id="561" name="Google Shape;561;p24"/>
          <p:cNvGrpSpPr/>
          <p:nvPr/>
        </p:nvGrpSpPr>
        <p:grpSpPr>
          <a:xfrm>
            <a:off x="-394025" y="-169100"/>
            <a:ext cx="10831138" cy="3165538"/>
            <a:chOff x="-394025" y="-169100"/>
            <a:chExt cx="10831138" cy="3165538"/>
          </a:xfrm>
        </p:grpSpPr>
        <p:sp>
          <p:nvSpPr>
            <p:cNvPr id="562" name="Google Shape;562;p24"/>
            <p:cNvSpPr/>
            <p:nvPr/>
          </p:nvSpPr>
          <p:spPr>
            <a:xfrm rot="10800000">
              <a:off x="6344350" y="-169100"/>
              <a:ext cx="2936100" cy="708600"/>
            </a:xfrm>
            <a:prstGeom prst="round1Rect">
              <a:avLst>
                <a:gd name="adj" fmla="val 16667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grpSp>
          <p:nvGrpSpPr>
            <p:cNvPr id="563" name="Google Shape;563;p24"/>
            <p:cNvGrpSpPr/>
            <p:nvPr/>
          </p:nvGrpSpPr>
          <p:grpSpPr>
            <a:xfrm>
              <a:off x="-394025" y="172575"/>
              <a:ext cx="986125" cy="2095500"/>
              <a:chOff x="7631225" y="2241175"/>
              <a:chExt cx="986125" cy="2095500"/>
            </a:xfrm>
          </p:grpSpPr>
          <p:cxnSp>
            <p:nvCxnSpPr>
              <p:cNvPr id="564" name="Google Shape;564;p24"/>
              <p:cNvCxnSpPr/>
              <p:nvPr/>
            </p:nvCxnSpPr>
            <p:spPr>
              <a:xfrm>
                <a:off x="763122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5" name="Google Shape;565;p24"/>
              <p:cNvCxnSpPr/>
              <p:nvPr/>
            </p:nvCxnSpPr>
            <p:spPr>
              <a:xfrm>
                <a:off x="770708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6" name="Google Shape;566;p24"/>
              <p:cNvCxnSpPr/>
              <p:nvPr/>
            </p:nvCxnSpPr>
            <p:spPr>
              <a:xfrm>
                <a:off x="778293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7" name="Google Shape;567;p24"/>
              <p:cNvCxnSpPr/>
              <p:nvPr/>
            </p:nvCxnSpPr>
            <p:spPr>
              <a:xfrm>
                <a:off x="7858792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8" name="Google Shape;568;p24"/>
              <p:cNvCxnSpPr/>
              <p:nvPr/>
            </p:nvCxnSpPr>
            <p:spPr>
              <a:xfrm>
                <a:off x="801050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9" name="Google Shape;569;p24"/>
              <p:cNvCxnSpPr/>
              <p:nvPr/>
            </p:nvCxnSpPr>
            <p:spPr>
              <a:xfrm>
                <a:off x="816221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0" name="Google Shape;570;p24"/>
              <p:cNvCxnSpPr/>
              <p:nvPr/>
            </p:nvCxnSpPr>
            <p:spPr>
              <a:xfrm>
                <a:off x="831392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1" name="Google Shape;571;p24"/>
              <p:cNvCxnSpPr/>
              <p:nvPr/>
            </p:nvCxnSpPr>
            <p:spPr>
              <a:xfrm>
                <a:off x="793464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2" name="Google Shape;572;p24"/>
              <p:cNvCxnSpPr/>
              <p:nvPr/>
            </p:nvCxnSpPr>
            <p:spPr>
              <a:xfrm>
                <a:off x="8086360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3" name="Google Shape;573;p24"/>
              <p:cNvCxnSpPr/>
              <p:nvPr/>
            </p:nvCxnSpPr>
            <p:spPr>
              <a:xfrm>
                <a:off x="823807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4" name="Google Shape;574;p24"/>
              <p:cNvCxnSpPr/>
              <p:nvPr/>
            </p:nvCxnSpPr>
            <p:spPr>
              <a:xfrm>
                <a:off x="8389783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5" name="Google Shape;575;p24"/>
              <p:cNvCxnSpPr/>
              <p:nvPr/>
            </p:nvCxnSpPr>
            <p:spPr>
              <a:xfrm>
                <a:off x="846563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6" name="Google Shape;576;p24"/>
              <p:cNvCxnSpPr/>
              <p:nvPr/>
            </p:nvCxnSpPr>
            <p:spPr>
              <a:xfrm>
                <a:off x="854149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7" name="Google Shape;577;p24"/>
              <p:cNvCxnSpPr/>
              <p:nvPr/>
            </p:nvCxnSpPr>
            <p:spPr>
              <a:xfrm>
                <a:off x="8617350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78" name="Google Shape;578;p24"/>
            <p:cNvGrpSpPr/>
            <p:nvPr/>
          </p:nvGrpSpPr>
          <p:grpSpPr>
            <a:xfrm>
              <a:off x="8551838" y="1112188"/>
              <a:ext cx="1885275" cy="1884250"/>
              <a:chOff x="2609275" y="3149350"/>
              <a:chExt cx="1885275" cy="1884250"/>
            </a:xfrm>
          </p:grpSpPr>
          <p:sp>
            <p:nvSpPr>
              <p:cNvPr id="579" name="Google Shape;579;p24"/>
              <p:cNvSpPr/>
              <p:nvPr/>
            </p:nvSpPr>
            <p:spPr>
              <a:xfrm>
                <a:off x="3923900" y="3224950"/>
                <a:ext cx="494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761" h="19801" extrusionOk="0">
                    <a:moveTo>
                      <a:pt x="485" y="202"/>
                    </a:moveTo>
                    <a:cubicBezTo>
                      <a:pt x="323" y="162"/>
                      <a:pt x="162" y="81"/>
                      <a:pt x="1" y="1"/>
                    </a:cubicBezTo>
                    <a:lnTo>
                      <a:pt x="19761" y="19801"/>
                    </a:lnTo>
                    <a:cubicBezTo>
                      <a:pt x="19720" y="19640"/>
                      <a:pt x="19640" y="19478"/>
                      <a:pt x="19559" y="19317"/>
                    </a:cubicBezTo>
                    <a:lnTo>
                      <a:pt x="485" y="2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4"/>
              <p:cNvSpPr/>
              <p:nvPr/>
            </p:nvSpPr>
            <p:spPr>
              <a:xfrm>
                <a:off x="3725300" y="3164475"/>
                <a:ext cx="753125" cy="753100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24" extrusionOk="0">
                    <a:moveTo>
                      <a:pt x="323" y="81"/>
                    </a:moveTo>
                    <a:cubicBezTo>
                      <a:pt x="202" y="41"/>
                      <a:pt x="122" y="41"/>
                      <a:pt x="1" y="0"/>
                    </a:cubicBezTo>
                    <a:lnTo>
                      <a:pt x="30124" y="30124"/>
                    </a:lnTo>
                    <a:cubicBezTo>
                      <a:pt x="30084" y="30043"/>
                      <a:pt x="30084" y="29922"/>
                      <a:pt x="30043" y="29801"/>
                    </a:cubicBezTo>
                    <a:lnTo>
                      <a:pt x="323" y="8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4"/>
              <p:cNvSpPr/>
              <p:nvPr/>
            </p:nvSpPr>
            <p:spPr>
              <a:xfrm>
                <a:off x="3572075" y="3149350"/>
                <a:ext cx="922475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899" h="36899" extrusionOk="0">
                    <a:moveTo>
                      <a:pt x="282" y="0"/>
                    </a:moveTo>
                    <a:cubicBezTo>
                      <a:pt x="161" y="0"/>
                      <a:pt x="81" y="0"/>
                      <a:pt x="0" y="0"/>
                    </a:cubicBezTo>
                    <a:lnTo>
                      <a:pt x="36898" y="36899"/>
                    </a:lnTo>
                    <a:cubicBezTo>
                      <a:pt x="36898" y="36778"/>
                      <a:pt x="36898" y="36697"/>
                      <a:pt x="36858" y="36616"/>
                    </a:cubicBez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4"/>
              <p:cNvSpPr/>
              <p:nvPr/>
            </p:nvSpPr>
            <p:spPr>
              <a:xfrm>
                <a:off x="3440000" y="315440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242" y="0"/>
                    </a:moveTo>
                    <a:cubicBezTo>
                      <a:pt x="162" y="40"/>
                      <a:pt x="81" y="40"/>
                      <a:pt x="0" y="40"/>
                    </a:cubicBezTo>
                    <a:lnTo>
                      <a:pt x="41899" y="41939"/>
                    </a:lnTo>
                    <a:cubicBezTo>
                      <a:pt x="41899" y="41858"/>
                      <a:pt x="41939" y="41778"/>
                      <a:pt x="41939" y="4169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4"/>
              <p:cNvSpPr/>
              <p:nvPr/>
            </p:nvSpPr>
            <p:spPr>
              <a:xfrm>
                <a:off x="3323050" y="3175550"/>
                <a:ext cx="1145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811" h="45771" extrusionOk="0">
                    <a:moveTo>
                      <a:pt x="243" y="1"/>
                    </a:moveTo>
                    <a:cubicBezTo>
                      <a:pt x="162" y="1"/>
                      <a:pt x="81" y="41"/>
                      <a:pt x="1" y="41"/>
                    </a:cubicBezTo>
                    <a:lnTo>
                      <a:pt x="45730" y="45771"/>
                    </a:lnTo>
                    <a:cubicBezTo>
                      <a:pt x="45771" y="45690"/>
                      <a:pt x="45771" y="45610"/>
                      <a:pt x="45811" y="455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4"/>
              <p:cNvSpPr/>
              <p:nvPr/>
            </p:nvSpPr>
            <p:spPr>
              <a:xfrm>
                <a:off x="3218200" y="320782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202" y="0"/>
                    </a:moveTo>
                    <a:cubicBezTo>
                      <a:pt x="122" y="0"/>
                      <a:pt x="81" y="41"/>
                      <a:pt x="1" y="81"/>
                    </a:cubicBezTo>
                    <a:lnTo>
                      <a:pt x="48593" y="48674"/>
                    </a:lnTo>
                    <a:cubicBezTo>
                      <a:pt x="48634" y="48633"/>
                      <a:pt x="48674" y="48553"/>
                      <a:pt x="48674" y="484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4"/>
              <p:cNvSpPr/>
              <p:nvPr/>
            </p:nvSpPr>
            <p:spPr>
              <a:xfrm>
                <a:off x="3122425" y="324915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202" y="1"/>
                    </a:moveTo>
                    <a:cubicBezTo>
                      <a:pt x="122" y="41"/>
                      <a:pt x="81" y="81"/>
                      <a:pt x="1" y="122"/>
                    </a:cubicBezTo>
                    <a:lnTo>
                      <a:pt x="50771" y="50852"/>
                    </a:lnTo>
                    <a:cubicBezTo>
                      <a:pt x="50771" y="50811"/>
                      <a:pt x="50811" y="50731"/>
                      <a:pt x="50852" y="506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4"/>
              <p:cNvSpPr/>
              <p:nvPr/>
            </p:nvSpPr>
            <p:spPr>
              <a:xfrm>
                <a:off x="3035725" y="3299550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162" y="1"/>
                    </a:moveTo>
                    <a:cubicBezTo>
                      <a:pt x="81" y="41"/>
                      <a:pt x="41" y="82"/>
                      <a:pt x="1" y="122"/>
                    </a:cubicBezTo>
                    <a:lnTo>
                      <a:pt x="52182" y="52344"/>
                    </a:lnTo>
                    <a:cubicBezTo>
                      <a:pt x="52223" y="52263"/>
                      <a:pt x="52263" y="52223"/>
                      <a:pt x="52303" y="5218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4"/>
              <p:cNvSpPr/>
              <p:nvPr/>
            </p:nvSpPr>
            <p:spPr>
              <a:xfrm>
                <a:off x="2956075" y="3358025"/>
                <a:ext cx="1328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51" h="53191" extrusionOk="0">
                    <a:moveTo>
                      <a:pt x="122" y="1"/>
                    </a:moveTo>
                    <a:cubicBezTo>
                      <a:pt x="82" y="41"/>
                      <a:pt x="41" y="82"/>
                      <a:pt x="1" y="122"/>
                    </a:cubicBezTo>
                    <a:lnTo>
                      <a:pt x="53030" y="53191"/>
                    </a:lnTo>
                    <a:cubicBezTo>
                      <a:pt x="53070" y="53110"/>
                      <a:pt x="53110" y="53070"/>
                      <a:pt x="53151" y="53030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4"/>
              <p:cNvSpPr/>
              <p:nvPr/>
            </p:nvSpPr>
            <p:spPr>
              <a:xfrm>
                <a:off x="2883500" y="3422550"/>
                <a:ext cx="1336825" cy="1336825"/>
              </a:xfrm>
              <a:custGeom>
                <a:avLst/>
                <a:gdLst/>
                <a:ahLst/>
                <a:cxnLst/>
                <a:rect l="l" t="t" r="r" b="b"/>
                <a:pathLst>
                  <a:path w="53473" h="53473" extrusionOk="0">
                    <a:moveTo>
                      <a:pt x="121" y="1"/>
                    </a:moveTo>
                    <a:cubicBezTo>
                      <a:pt x="121" y="1"/>
                      <a:pt x="81" y="81"/>
                      <a:pt x="81" y="81"/>
                    </a:cubicBezTo>
                    <a:cubicBezTo>
                      <a:pt x="41" y="122"/>
                      <a:pt x="0" y="122"/>
                      <a:pt x="0" y="162"/>
                    </a:cubicBezTo>
                    <a:lnTo>
                      <a:pt x="53311" y="53473"/>
                    </a:lnTo>
                    <a:cubicBezTo>
                      <a:pt x="53311" y="53473"/>
                      <a:pt x="53392" y="53433"/>
                      <a:pt x="53392" y="53433"/>
                    </a:cubicBezTo>
                    <a:cubicBezTo>
                      <a:pt x="53432" y="53392"/>
                      <a:pt x="53432" y="53392"/>
                      <a:pt x="53473" y="533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4"/>
              <p:cNvSpPr/>
              <p:nvPr/>
            </p:nvSpPr>
            <p:spPr>
              <a:xfrm>
                <a:off x="2817975" y="3495150"/>
                <a:ext cx="1329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91" h="53191" extrusionOk="0">
                    <a:moveTo>
                      <a:pt x="121" y="0"/>
                    </a:moveTo>
                    <a:cubicBezTo>
                      <a:pt x="81" y="41"/>
                      <a:pt x="41" y="121"/>
                      <a:pt x="0" y="161"/>
                    </a:cubicBezTo>
                    <a:lnTo>
                      <a:pt x="53029" y="53190"/>
                    </a:lnTo>
                    <a:cubicBezTo>
                      <a:pt x="53110" y="53150"/>
                      <a:pt x="53150" y="53109"/>
                      <a:pt x="53190" y="53069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4"/>
              <p:cNvSpPr/>
              <p:nvPr/>
            </p:nvSpPr>
            <p:spPr>
              <a:xfrm>
                <a:off x="2760500" y="3574775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81" y="1"/>
                    </a:moveTo>
                    <a:cubicBezTo>
                      <a:pt x="41" y="82"/>
                      <a:pt x="41" y="122"/>
                      <a:pt x="1" y="162"/>
                    </a:cubicBezTo>
                    <a:lnTo>
                      <a:pt x="52142" y="52344"/>
                    </a:lnTo>
                    <a:cubicBezTo>
                      <a:pt x="52182" y="52304"/>
                      <a:pt x="52263" y="52263"/>
                      <a:pt x="52303" y="522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4"/>
              <p:cNvSpPr/>
              <p:nvPr/>
            </p:nvSpPr>
            <p:spPr>
              <a:xfrm>
                <a:off x="2710100" y="366250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0" y="162"/>
                    </a:cubicBezTo>
                    <a:lnTo>
                      <a:pt x="50650" y="50851"/>
                    </a:lnTo>
                    <a:cubicBezTo>
                      <a:pt x="50690" y="50811"/>
                      <a:pt x="50771" y="50771"/>
                      <a:pt x="50851" y="50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4"/>
              <p:cNvSpPr/>
              <p:nvPr/>
            </p:nvSpPr>
            <p:spPr>
              <a:xfrm>
                <a:off x="2667750" y="375827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1" y="202"/>
                    </a:cubicBezTo>
                    <a:lnTo>
                      <a:pt x="48513" y="48674"/>
                    </a:lnTo>
                    <a:cubicBezTo>
                      <a:pt x="48553" y="48633"/>
                      <a:pt x="48634" y="48633"/>
                      <a:pt x="48674" y="485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4"/>
              <p:cNvSpPr/>
              <p:nvPr/>
            </p:nvSpPr>
            <p:spPr>
              <a:xfrm>
                <a:off x="2635500" y="3863125"/>
                <a:ext cx="1144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771" h="45771" extrusionOk="0">
                    <a:moveTo>
                      <a:pt x="41" y="0"/>
                    </a:moveTo>
                    <a:cubicBezTo>
                      <a:pt x="41" y="81"/>
                      <a:pt x="0" y="121"/>
                      <a:pt x="0" y="202"/>
                    </a:cubicBezTo>
                    <a:lnTo>
                      <a:pt x="45569" y="45770"/>
                    </a:lnTo>
                    <a:cubicBezTo>
                      <a:pt x="45649" y="45770"/>
                      <a:pt x="45730" y="45730"/>
                      <a:pt x="45770" y="45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4"/>
              <p:cNvSpPr/>
              <p:nvPr/>
            </p:nvSpPr>
            <p:spPr>
              <a:xfrm>
                <a:off x="2615325" y="398005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1" y="1"/>
                    </a:moveTo>
                    <a:cubicBezTo>
                      <a:pt x="1" y="82"/>
                      <a:pt x="1" y="162"/>
                      <a:pt x="1" y="243"/>
                    </a:cubicBezTo>
                    <a:lnTo>
                      <a:pt x="41657" y="41940"/>
                    </a:lnTo>
                    <a:cubicBezTo>
                      <a:pt x="41738" y="41900"/>
                      <a:pt x="41859" y="41900"/>
                      <a:pt x="41940" y="4190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4"/>
              <p:cNvSpPr/>
              <p:nvPr/>
            </p:nvSpPr>
            <p:spPr>
              <a:xfrm>
                <a:off x="2609275" y="4111125"/>
                <a:ext cx="922500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900" h="36899" extrusionOk="0">
                    <a:moveTo>
                      <a:pt x="1" y="0"/>
                    </a:moveTo>
                    <a:cubicBezTo>
                      <a:pt x="1" y="81"/>
                      <a:pt x="1" y="202"/>
                      <a:pt x="1" y="283"/>
                    </a:cubicBezTo>
                    <a:lnTo>
                      <a:pt x="36617" y="36899"/>
                    </a:lnTo>
                    <a:cubicBezTo>
                      <a:pt x="36697" y="36899"/>
                      <a:pt x="36818" y="36899"/>
                      <a:pt x="36899" y="368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4"/>
              <p:cNvSpPr/>
              <p:nvPr/>
            </p:nvSpPr>
            <p:spPr>
              <a:xfrm>
                <a:off x="2625400" y="4264350"/>
                <a:ext cx="753125" cy="754125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65" extrusionOk="0">
                    <a:moveTo>
                      <a:pt x="1" y="1"/>
                    </a:moveTo>
                    <a:cubicBezTo>
                      <a:pt x="1" y="122"/>
                      <a:pt x="41" y="243"/>
                      <a:pt x="41" y="364"/>
                    </a:cubicBezTo>
                    <a:lnTo>
                      <a:pt x="29762" y="30084"/>
                    </a:lnTo>
                    <a:cubicBezTo>
                      <a:pt x="29883" y="30124"/>
                      <a:pt x="30004" y="30124"/>
                      <a:pt x="30124" y="301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4"/>
              <p:cNvSpPr/>
              <p:nvPr/>
            </p:nvSpPr>
            <p:spPr>
              <a:xfrm>
                <a:off x="2684900" y="4462975"/>
                <a:ext cx="495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801" h="19801" extrusionOk="0">
                    <a:moveTo>
                      <a:pt x="0" y="0"/>
                    </a:moveTo>
                    <a:cubicBezTo>
                      <a:pt x="81" y="161"/>
                      <a:pt x="161" y="323"/>
                      <a:pt x="242" y="484"/>
                    </a:cubicBezTo>
                    <a:lnTo>
                      <a:pt x="19316" y="19599"/>
                    </a:lnTo>
                    <a:cubicBezTo>
                      <a:pt x="19478" y="19639"/>
                      <a:pt x="19639" y="19720"/>
                      <a:pt x="19800" y="1980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8" name="Google Shape;598;p2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9" name="Google Shape;599;p24"/>
          <p:cNvSpPr txBox="1">
            <a:spLocks noGrp="1"/>
          </p:cNvSpPr>
          <p:nvPr>
            <p:ph type="subTitle" idx="1"/>
          </p:nvPr>
        </p:nvSpPr>
        <p:spPr>
          <a:xfrm>
            <a:off x="991525" y="2867950"/>
            <a:ext cx="3189000" cy="12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24"/>
          <p:cNvSpPr txBox="1">
            <a:spLocks noGrp="1"/>
          </p:cNvSpPr>
          <p:nvPr>
            <p:ph type="subTitle" idx="2"/>
          </p:nvPr>
        </p:nvSpPr>
        <p:spPr>
          <a:xfrm>
            <a:off x="4963503" y="2867950"/>
            <a:ext cx="3189000" cy="12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24"/>
          <p:cNvSpPr txBox="1">
            <a:spLocks noGrp="1"/>
          </p:cNvSpPr>
          <p:nvPr>
            <p:ph type="subTitle" idx="3"/>
          </p:nvPr>
        </p:nvSpPr>
        <p:spPr>
          <a:xfrm>
            <a:off x="991525" y="2567475"/>
            <a:ext cx="31890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2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02" name="Google Shape;602;p24"/>
          <p:cNvSpPr txBox="1">
            <a:spLocks noGrp="1"/>
          </p:cNvSpPr>
          <p:nvPr>
            <p:ph type="subTitle" idx="4"/>
          </p:nvPr>
        </p:nvSpPr>
        <p:spPr>
          <a:xfrm>
            <a:off x="4963514" y="2567475"/>
            <a:ext cx="31890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2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_1"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8" name="Google Shape;87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_1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" name="Google Shape;88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1" name="Google Shape;881;p33"/>
          <p:cNvGrpSpPr/>
          <p:nvPr/>
        </p:nvGrpSpPr>
        <p:grpSpPr>
          <a:xfrm>
            <a:off x="0" y="-25"/>
            <a:ext cx="9552075" cy="5143375"/>
            <a:chOff x="0" y="-25"/>
            <a:chExt cx="9552075" cy="5143375"/>
          </a:xfrm>
        </p:grpSpPr>
        <p:sp>
          <p:nvSpPr>
            <p:cNvPr id="882" name="Google Shape;882;p33"/>
            <p:cNvSpPr/>
            <p:nvPr/>
          </p:nvSpPr>
          <p:spPr>
            <a:xfrm>
              <a:off x="0" y="0"/>
              <a:ext cx="722400" cy="2402100"/>
            </a:xfrm>
            <a:prstGeom prst="rect">
              <a:avLst/>
            </a:prstGeom>
            <a:solidFill>
              <a:srgbClr val="63DBF5">
                <a:alpha val="6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883" name="Google Shape;883;p33"/>
            <p:cNvSpPr/>
            <p:nvPr/>
          </p:nvSpPr>
          <p:spPr>
            <a:xfrm flipH="1">
              <a:off x="6943500" y="4306950"/>
              <a:ext cx="2200500" cy="836400"/>
            </a:xfrm>
            <a:prstGeom prst="round1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884" name="Google Shape;884;p33"/>
            <p:cNvSpPr/>
            <p:nvPr/>
          </p:nvSpPr>
          <p:spPr>
            <a:xfrm rot="10800000" flipH="1">
              <a:off x="0" y="-25"/>
              <a:ext cx="2263500" cy="842100"/>
            </a:xfrm>
            <a:prstGeom prst="round1Rect">
              <a:avLst>
                <a:gd name="adj" fmla="val 50000"/>
              </a:avLst>
            </a:prstGeom>
            <a:solidFill>
              <a:srgbClr val="006DF5">
                <a:alpha val="40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7669575" y="4755450"/>
              <a:ext cx="1882500" cy="213000"/>
            </a:xfrm>
            <a:prstGeom prst="roundRect">
              <a:avLst>
                <a:gd name="adj" fmla="val 50000"/>
              </a:avLst>
            </a:prstGeom>
            <a:solidFill>
              <a:srgbClr val="516CEE">
                <a:alpha val="607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</p:grpSp>
      <p:grpSp>
        <p:nvGrpSpPr>
          <p:cNvPr id="886" name="Google Shape;886;p33"/>
          <p:cNvGrpSpPr/>
          <p:nvPr/>
        </p:nvGrpSpPr>
        <p:grpSpPr>
          <a:xfrm>
            <a:off x="489563" y="-211525"/>
            <a:ext cx="8425113" cy="6291588"/>
            <a:chOff x="489563" y="-211525"/>
            <a:chExt cx="8425113" cy="6291588"/>
          </a:xfrm>
        </p:grpSpPr>
        <p:grpSp>
          <p:nvGrpSpPr>
            <p:cNvPr id="887" name="Google Shape;887;p33"/>
            <p:cNvGrpSpPr/>
            <p:nvPr/>
          </p:nvGrpSpPr>
          <p:grpSpPr>
            <a:xfrm>
              <a:off x="489563" y="4195813"/>
              <a:ext cx="1885275" cy="1884250"/>
              <a:chOff x="2609275" y="3149350"/>
              <a:chExt cx="1885275" cy="1884250"/>
            </a:xfrm>
          </p:grpSpPr>
          <p:sp>
            <p:nvSpPr>
              <p:cNvPr id="888" name="Google Shape;888;p33"/>
              <p:cNvSpPr/>
              <p:nvPr/>
            </p:nvSpPr>
            <p:spPr>
              <a:xfrm>
                <a:off x="3923900" y="3224950"/>
                <a:ext cx="494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761" h="19801" extrusionOk="0">
                    <a:moveTo>
                      <a:pt x="485" y="202"/>
                    </a:moveTo>
                    <a:cubicBezTo>
                      <a:pt x="323" y="162"/>
                      <a:pt x="162" y="81"/>
                      <a:pt x="1" y="1"/>
                    </a:cubicBezTo>
                    <a:lnTo>
                      <a:pt x="19761" y="19801"/>
                    </a:lnTo>
                    <a:cubicBezTo>
                      <a:pt x="19720" y="19640"/>
                      <a:pt x="19640" y="19478"/>
                      <a:pt x="19559" y="19317"/>
                    </a:cubicBezTo>
                    <a:lnTo>
                      <a:pt x="485" y="2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3"/>
              <p:cNvSpPr/>
              <p:nvPr/>
            </p:nvSpPr>
            <p:spPr>
              <a:xfrm>
                <a:off x="3725300" y="3164475"/>
                <a:ext cx="753125" cy="753100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24" extrusionOk="0">
                    <a:moveTo>
                      <a:pt x="323" y="81"/>
                    </a:moveTo>
                    <a:cubicBezTo>
                      <a:pt x="202" y="41"/>
                      <a:pt x="122" y="41"/>
                      <a:pt x="1" y="0"/>
                    </a:cubicBezTo>
                    <a:lnTo>
                      <a:pt x="30124" y="30124"/>
                    </a:lnTo>
                    <a:cubicBezTo>
                      <a:pt x="30084" y="30043"/>
                      <a:pt x="30084" y="29922"/>
                      <a:pt x="30043" y="29801"/>
                    </a:cubicBezTo>
                    <a:lnTo>
                      <a:pt x="323" y="8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3"/>
              <p:cNvSpPr/>
              <p:nvPr/>
            </p:nvSpPr>
            <p:spPr>
              <a:xfrm>
                <a:off x="3572075" y="3149350"/>
                <a:ext cx="922475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899" h="36899" extrusionOk="0">
                    <a:moveTo>
                      <a:pt x="282" y="0"/>
                    </a:moveTo>
                    <a:cubicBezTo>
                      <a:pt x="161" y="0"/>
                      <a:pt x="81" y="0"/>
                      <a:pt x="0" y="0"/>
                    </a:cubicBezTo>
                    <a:lnTo>
                      <a:pt x="36898" y="36899"/>
                    </a:lnTo>
                    <a:cubicBezTo>
                      <a:pt x="36898" y="36778"/>
                      <a:pt x="36898" y="36697"/>
                      <a:pt x="36858" y="36616"/>
                    </a:cubicBez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3"/>
              <p:cNvSpPr/>
              <p:nvPr/>
            </p:nvSpPr>
            <p:spPr>
              <a:xfrm>
                <a:off x="3440000" y="315440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242" y="0"/>
                    </a:moveTo>
                    <a:cubicBezTo>
                      <a:pt x="162" y="40"/>
                      <a:pt x="81" y="40"/>
                      <a:pt x="0" y="40"/>
                    </a:cubicBezTo>
                    <a:lnTo>
                      <a:pt x="41899" y="41939"/>
                    </a:lnTo>
                    <a:cubicBezTo>
                      <a:pt x="41899" y="41858"/>
                      <a:pt x="41939" y="41778"/>
                      <a:pt x="41939" y="4169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3"/>
              <p:cNvSpPr/>
              <p:nvPr/>
            </p:nvSpPr>
            <p:spPr>
              <a:xfrm>
                <a:off x="3323050" y="3175550"/>
                <a:ext cx="1145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811" h="45771" extrusionOk="0">
                    <a:moveTo>
                      <a:pt x="243" y="1"/>
                    </a:moveTo>
                    <a:cubicBezTo>
                      <a:pt x="162" y="1"/>
                      <a:pt x="81" y="41"/>
                      <a:pt x="1" y="41"/>
                    </a:cubicBezTo>
                    <a:lnTo>
                      <a:pt x="45730" y="45771"/>
                    </a:lnTo>
                    <a:cubicBezTo>
                      <a:pt x="45771" y="45690"/>
                      <a:pt x="45771" y="45610"/>
                      <a:pt x="45811" y="455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3"/>
              <p:cNvSpPr/>
              <p:nvPr/>
            </p:nvSpPr>
            <p:spPr>
              <a:xfrm>
                <a:off x="3218200" y="320782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202" y="0"/>
                    </a:moveTo>
                    <a:cubicBezTo>
                      <a:pt x="122" y="0"/>
                      <a:pt x="81" y="41"/>
                      <a:pt x="1" y="81"/>
                    </a:cubicBezTo>
                    <a:lnTo>
                      <a:pt x="48593" y="48674"/>
                    </a:lnTo>
                    <a:cubicBezTo>
                      <a:pt x="48634" y="48633"/>
                      <a:pt x="48674" y="48553"/>
                      <a:pt x="48674" y="484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3"/>
              <p:cNvSpPr/>
              <p:nvPr/>
            </p:nvSpPr>
            <p:spPr>
              <a:xfrm>
                <a:off x="3122425" y="324915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202" y="1"/>
                    </a:moveTo>
                    <a:cubicBezTo>
                      <a:pt x="122" y="41"/>
                      <a:pt x="81" y="81"/>
                      <a:pt x="1" y="122"/>
                    </a:cubicBezTo>
                    <a:lnTo>
                      <a:pt x="50771" y="50852"/>
                    </a:lnTo>
                    <a:cubicBezTo>
                      <a:pt x="50771" y="50811"/>
                      <a:pt x="50811" y="50731"/>
                      <a:pt x="50852" y="506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3"/>
              <p:cNvSpPr/>
              <p:nvPr/>
            </p:nvSpPr>
            <p:spPr>
              <a:xfrm>
                <a:off x="3035725" y="3299550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162" y="1"/>
                    </a:moveTo>
                    <a:cubicBezTo>
                      <a:pt x="81" y="41"/>
                      <a:pt x="41" y="82"/>
                      <a:pt x="1" y="122"/>
                    </a:cubicBezTo>
                    <a:lnTo>
                      <a:pt x="52182" y="52344"/>
                    </a:lnTo>
                    <a:cubicBezTo>
                      <a:pt x="52223" y="52263"/>
                      <a:pt x="52263" y="52223"/>
                      <a:pt x="52303" y="5218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3"/>
              <p:cNvSpPr/>
              <p:nvPr/>
            </p:nvSpPr>
            <p:spPr>
              <a:xfrm>
                <a:off x="2956075" y="3358025"/>
                <a:ext cx="1328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51" h="53191" extrusionOk="0">
                    <a:moveTo>
                      <a:pt x="122" y="1"/>
                    </a:moveTo>
                    <a:cubicBezTo>
                      <a:pt x="82" y="41"/>
                      <a:pt x="41" y="82"/>
                      <a:pt x="1" y="122"/>
                    </a:cubicBezTo>
                    <a:lnTo>
                      <a:pt x="53030" y="53191"/>
                    </a:lnTo>
                    <a:cubicBezTo>
                      <a:pt x="53070" y="53110"/>
                      <a:pt x="53110" y="53070"/>
                      <a:pt x="53151" y="53030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3"/>
              <p:cNvSpPr/>
              <p:nvPr/>
            </p:nvSpPr>
            <p:spPr>
              <a:xfrm>
                <a:off x="2883500" y="3422550"/>
                <a:ext cx="1336825" cy="1336825"/>
              </a:xfrm>
              <a:custGeom>
                <a:avLst/>
                <a:gdLst/>
                <a:ahLst/>
                <a:cxnLst/>
                <a:rect l="l" t="t" r="r" b="b"/>
                <a:pathLst>
                  <a:path w="53473" h="53473" extrusionOk="0">
                    <a:moveTo>
                      <a:pt x="121" y="1"/>
                    </a:moveTo>
                    <a:cubicBezTo>
                      <a:pt x="121" y="1"/>
                      <a:pt x="81" y="81"/>
                      <a:pt x="81" y="81"/>
                    </a:cubicBezTo>
                    <a:cubicBezTo>
                      <a:pt x="41" y="122"/>
                      <a:pt x="0" y="122"/>
                      <a:pt x="0" y="162"/>
                    </a:cubicBezTo>
                    <a:lnTo>
                      <a:pt x="53311" y="53473"/>
                    </a:lnTo>
                    <a:cubicBezTo>
                      <a:pt x="53311" y="53473"/>
                      <a:pt x="53392" y="53433"/>
                      <a:pt x="53392" y="53433"/>
                    </a:cubicBezTo>
                    <a:cubicBezTo>
                      <a:pt x="53432" y="53392"/>
                      <a:pt x="53432" y="53392"/>
                      <a:pt x="53473" y="533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3"/>
              <p:cNvSpPr/>
              <p:nvPr/>
            </p:nvSpPr>
            <p:spPr>
              <a:xfrm>
                <a:off x="2817975" y="3495150"/>
                <a:ext cx="1329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91" h="53191" extrusionOk="0">
                    <a:moveTo>
                      <a:pt x="121" y="0"/>
                    </a:moveTo>
                    <a:cubicBezTo>
                      <a:pt x="81" y="41"/>
                      <a:pt x="41" y="121"/>
                      <a:pt x="0" y="161"/>
                    </a:cubicBezTo>
                    <a:lnTo>
                      <a:pt x="53029" y="53190"/>
                    </a:lnTo>
                    <a:cubicBezTo>
                      <a:pt x="53110" y="53150"/>
                      <a:pt x="53150" y="53109"/>
                      <a:pt x="53190" y="53069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3"/>
              <p:cNvSpPr/>
              <p:nvPr/>
            </p:nvSpPr>
            <p:spPr>
              <a:xfrm>
                <a:off x="2760500" y="3574775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81" y="1"/>
                    </a:moveTo>
                    <a:cubicBezTo>
                      <a:pt x="41" y="82"/>
                      <a:pt x="41" y="122"/>
                      <a:pt x="1" y="162"/>
                    </a:cubicBezTo>
                    <a:lnTo>
                      <a:pt x="52142" y="52344"/>
                    </a:lnTo>
                    <a:cubicBezTo>
                      <a:pt x="52182" y="52304"/>
                      <a:pt x="52263" y="52263"/>
                      <a:pt x="52303" y="522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3"/>
              <p:cNvSpPr/>
              <p:nvPr/>
            </p:nvSpPr>
            <p:spPr>
              <a:xfrm>
                <a:off x="2710100" y="366250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0" y="162"/>
                    </a:cubicBezTo>
                    <a:lnTo>
                      <a:pt x="50650" y="50851"/>
                    </a:lnTo>
                    <a:cubicBezTo>
                      <a:pt x="50690" y="50811"/>
                      <a:pt x="50771" y="50771"/>
                      <a:pt x="50851" y="50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3"/>
              <p:cNvSpPr/>
              <p:nvPr/>
            </p:nvSpPr>
            <p:spPr>
              <a:xfrm>
                <a:off x="2667750" y="375827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1" y="202"/>
                    </a:cubicBezTo>
                    <a:lnTo>
                      <a:pt x="48513" y="48674"/>
                    </a:lnTo>
                    <a:cubicBezTo>
                      <a:pt x="48553" y="48633"/>
                      <a:pt x="48634" y="48633"/>
                      <a:pt x="48674" y="485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3"/>
              <p:cNvSpPr/>
              <p:nvPr/>
            </p:nvSpPr>
            <p:spPr>
              <a:xfrm>
                <a:off x="2635500" y="3863125"/>
                <a:ext cx="1144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771" h="45771" extrusionOk="0">
                    <a:moveTo>
                      <a:pt x="41" y="0"/>
                    </a:moveTo>
                    <a:cubicBezTo>
                      <a:pt x="41" y="81"/>
                      <a:pt x="0" y="121"/>
                      <a:pt x="0" y="202"/>
                    </a:cubicBezTo>
                    <a:lnTo>
                      <a:pt x="45569" y="45770"/>
                    </a:lnTo>
                    <a:cubicBezTo>
                      <a:pt x="45649" y="45770"/>
                      <a:pt x="45730" y="45730"/>
                      <a:pt x="45770" y="45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3"/>
              <p:cNvSpPr/>
              <p:nvPr/>
            </p:nvSpPr>
            <p:spPr>
              <a:xfrm>
                <a:off x="2615325" y="398005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1" y="1"/>
                    </a:moveTo>
                    <a:cubicBezTo>
                      <a:pt x="1" y="82"/>
                      <a:pt x="1" y="162"/>
                      <a:pt x="1" y="243"/>
                    </a:cubicBezTo>
                    <a:lnTo>
                      <a:pt x="41657" y="41940"/>
                    </a:lnTo>
                    <a:cubicBezTo>
                      <a:pt x="41738" y="41900"/>
                      <a:pt x="41859" y="41900"/>
                      <a:pt x="41940" y="4190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3"/>
              <p:cNvSpPr/>
              <p:nvPr/>
            </p:nvSpPr>
            <p:spPr>
              <a:xfrm>
                <a:off x="2609275" y="4111125"/>
                <a:ext cx="922500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900" h="36899" extrusionOk="0">
                    <a:moveTo>
                      <a:pt x="1" y="0"/>
                    </a:moveTo>
                    <a:cubicBezTo>
                      <a:pt x="1" y="81"/>
                      <a:pt x="1" y="202"/>
                      <a:pt x="1" y="283"/>
                    </a:cubicBezTo>
                    <a:lnTo>
                      <a:pt x="36617" y="36899"/>
                    </a:lnTo>
                    <a:cubicBezTo>
                      <a:pt x="36697" y="36899"/>
                      <a:pt x="36818" y="36899"/>
                      <a:pt x="36899" y="368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3"/>
              <p:cNvSpPr/>
              <p:nvPr/>
            </p:nvSpPr>
            <p:spPr>
              <a:xfrm>
                <a:off x="2625400" y="4264350"/>
                <a:ext cx="753125" cy="754125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65" extrusionOk="0">
                    <a:moveTo>
                      <a:pt x="1" y="1"/>
                    </a:moveTo>
                    <a:cubicBezTo>
                      <a:pt x="1" y="122"/>
                      <a:pt x="41" y="243"/>
                      <a:pt x="41" y="364"/>
                    </a:cubicBezTo>
                    <a:lnTo>
                      <a:pt x="29762" y="30084"/>
                    </a:lnTo>
                    <a:cubicBezTo>
                      <a:pt x="29883" y="30124"/>
                      <a:pt x="30004" y="30124"/>
                      <a:pt x="30124" y="301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3"/>
              <p:cNvSpPr/>
              <p:nvPr/>
            </p:nvSpPr>
            <p:spPr>
              <a:xfrm>
                <a:off x="2684900" y="4462975"/>
                <a:ext cx="495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801" h="19801" extrusionOk="0">
                    <a:moveTo>
                      <a:pt x="0" y="0"/>
                    </a:moveTo>
                    <a:cubicBezTo>
                      <a:pt x="81" y="161"/>
                      <a:pt x="161" y="323"/>
                      <a:pt x="242" y="484"/>
                    </a:cubicBezTo>
                    <a:lnTo>
                      <a:pt x="19316" y="19599"/>
                    </a:lnTo>
                    <a:cubicBezTo>
                      <a:pt x="19478" y="19639"/>
                      <a:pt x="19639" y="19720"/>
                      <a:pt x="19800" y="1980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7" name="Google Shape;907;p33"/>
            <p:cNvGrpSpPr/>
            <p:nvPr/>
          </p:nvGrpSpPr>
          <p:grpSpPr>
            <a:xfrm>
              <a:off x="7928550" y="-211525"/>
              <a:ext cx="986125" cy="2095500"/>
              <a:chOff x="7631225" y="2241175"/>
              <a:chExt cx="986125" cy="2095500"/>
            </a:xfrm>
          </p:grpSpPr>
          <p:cxnSp>
            <p:nvCxnSpPr>
              <p:cNvPr id="908" name="Google Shape;908;p33"/>
              <p:cNvCxnSpPr/>
              <p:nvPr/>
            </p:nvCxnSpPr>
            <p:spPr>
              <a:xfrm>
                <a:off x="763122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9" name="Google Shape;909;p33"/>
              <p:cNvCxnSpPr/>
              <p:nvPr/>
            </p:nvCxnSpPr>
            <p:spPr>
              <a:xfrm>
                <a:off x="770708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0" name="Google Shape;910;p33"/>
              <p:cNvCxnSpPr/>
              <p:nvPr/>
            </p:nvCxnSpPr>
            <p:spPr>
              <a:xfrm>
                <a:off x="778293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1" name="Google Shape;911;p33"/>
              <p:cNvCxnSpPr/>
              <p:nvPr/>
            </p:nvCxnSpPr>
            <p:spPr>
              <a:xfrm>
                <a:off x="7858792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2" name="Google Shape;912;p33"/>
              <p:cNvCxnSpPr/>
              <p:nvPr/>
            </p:nvCxnSpPr>
            <p:spPr>
              <a:xfrm>
                <a:off x="801050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3" name="Google Shape;913;p33"/>
              <p:cNvCxnSpPr/>
              <p:nvPr/>
            </p:nvCxnSpPr>
            <p:spPr>
              <a:xfrm>
                <a:off x="816221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4" name="Google Shape;914;p33"/>
              <p:cNvCxnSpPr/>
              <p:nvPr/>
            </p:nvCxnSpPr>
            <p:spPr>
              <a:xfrm>
                <a:off x="831392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5" name="Google Shape;915;p33"/>
              <p:cNvCxnSpPr/>
              <p:nvPr/>
            </p:nvCxnSpPr>
            <p:spPr>
              <a:xfrm>
                <a:off x="793464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6" name="Google Shape;916;p33"/>
              <p:cNvCxnSpPr/>
              <p:nvPr/>
            </p:nvCxnSpPr>
            <p:spPr>
              <a:xfrm>
                <a:off x="8086360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7" name="Google Shape;917;p33"/>
              <p:cNvCxnSpPr/>
              <p:nvPr/>
            </p:nvCxnSpPr>
            <p:spPr>
              <a:xfrm>
                <a:off x="823807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8" name="Google Shape;918;p33"/>
              <p:cNvCxnSpPr/>
              <p:nvPr/>
            </p:nvCxnSpPr>
            <p:spPr>
              <a:xfrm>
                <a:off x="8389783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9" name="Google Shape;919;p33"/>
              <p:cNvCxnSpPr/>
              <p:nvPr/>
            </p:nvCxnSpPr>
            <p:spPr>
              <a:xfrm>
                <a:off x="846563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0" name="Google Shape;920;p33"/>
              <p:cNvCxnSpPr/>
              <p:nvPr/>
            </p:nvCxnSpPr>
            <p:spPr>
              <a:xfrm>
                <a:off x="854149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1" name="Google Shape;921;p33"/>
              <p:cNvCxnSpPr/>
              <p:nvPr/>
            </p:nvCxnSpPr>
            <p:spPr>
              <a:xfrm>
                <a:off x="8617350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70" r:id="rId6"/>
    <p:sldLayoutId id="2147483678" r:id="rId7"/>
    <p:sldLayoutId id="214748367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7"/>
          <p:cNvSpPr txBox="1">
            <a:spLocks noGrp="1"/>
          </p:cNvSpPr>
          <p:nvPr>
            <p:ph type="ctrTitle"/>
          </p:nvPr>
        </p:nvSpPr>
        <p:spPr>
          <a:xfrm>
            <a:off x="1427563" y="1494300"/>
            <a:ext cx="5408087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600" dirty="0" err="1"/>
              <a:t>Test</a:t>
            </a:r>
            <a:r>
              <a:rPr lang="id-ID" sz="3600" dirty="0"/>
              <a:t> Business </a:t>
            </a:r>
            <a:r>
              <a:rPr lang="id-ID" sz="3600" dirty="0" err="1"/>
              <a:t>Analyst</a:t>
            </a:r>
            <a:br>
              <a:rPr lang="id-ID" sz="3600" dirty="0"/>
            </a:br>
            <a:r>
              <a:rPr lang="en" sz="3600" dirty="0"/>
              <a:t> </a:t>
            </a:r>
            <a:br>
              <a:rPr lang="id-ID" sz="3600" dirty="0"/>
            </a:br>
            <a:r>
              <a:rPr lang="id-ID" sz="1400" dirty="0"/>
              <a:t>PT Digdaya Olah Teknologi</a:t>
            </a:r>
            <a:endParaRPr sz="1400" dirty="0"/>
          </a:p>
        </p:txBody>
      </p:sp>
      <p:grpSp>
        <p:nvGrpSpPr>
          <p:cNvPr id="934" name="Google Shape;934;p37"/>
          <p:cNvGrpSpPr/>
          <p:nvPr/>
        </p:nvGrpSpPr>
        <p:grpSpPr>
          <a:xfrm>
            <a:off x="5524419" y="2241175"/>
            <a:ext cx="3619432" cy="2902209"/>
            <a:chOff x="5524419" y="2241175"/>
            <a:chExt cx="3619432" cy="2902209"/>
          </a:xfrm>
        </p:grpSpPr>
        <p:grpSp>
          <p:nvGrpSpPr>
            <p:cNvPr id="935" name="Google Shape;935;p37"/>
            <p:cNvGrpSpPr/>
            <p:nvPr/>
          </p:nvGrpSpPr>
          <p:grpSpPr>
            <a:xfrm>
              <a:off x="5524419" y="4160759"/>
              <a:ext cx="3619432" cy="982624"/>
              <a:chOff x="4986600" y="4014825"/>
              <a:chExt cx="4157400" cy="1128675"/>
            </a:xfrm>
          </p:grpSpPr>
          <p:sp>
            <p:nvSpPr>
              <p:cNvPr id="936" name="Google Shape;936;p37"/>
              <p:cNvSpPr/>
              <p:nvPr/>
            </p:nvSpPr>
            <p:spPr>
              <a:xfrm flipH="1">
                <a:off x="5715000" y="4014825"/>
                <a:ext cx="3429000" cy="1128600"/>
              </a:xfrm>
              <a:prstGeom prst="round1Rect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aven Pro"/>
                  <a:ea typeface="Maven Pro"/>
                  <a:cs typeface="Maven Pro"/>
                  <a:sym typeface="Maven Pro"/>
                </a:endParaRPr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 flipH="1">
                <a:off x="4986600" y="4527300"/>
                <a:ext cx="4157400" cy="616200"/>
              </a:xfrm>
              <a:prstGeom prst="round1Rect">
                <a:avLst>
                  <a:gd name="adj" fmla="val 50000"/>
                </a:avLst>
              </a:prstGeom>
              <a:solidFill>
                <a:srgbClr val="63DBF5">
                  <a:alpha val="689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aven Pro"/>
                  <a:ea typeface="Maven Pro"/>
                  <a:cs typeface="Maven Pro"/>
                  <a:sym typeface="Maven Pro"/>
                </a:endParaRPr>
              </a:p>
            </p:txBody>
          </p:sp>
        </p:grpSp>
        <p:grpSp>
          <p:nvGrpSpPr>
            <p:cNvPr id="938" name="Google Shape;938;p37"/>
            <p:cNvGrpSpPr/>
            <p:nvPr/>
          </p:nvGrpSpPr>
          <p:grpSpPr>
            <a:xfrm>
              <a:off x="7631225" y="2241175"/>
              <a:ext cx="986125" cy="2095500"/>
              <a:chOff x="7631225" y="2241175"/>
              <a:chExt cx="986125" cy="2095500"/>
            </a:xfrm>
          </p:grpSpPr>
          <p:cxnSp>
            <p:nvCxnSpPr>
              <p:cNvPr id="939" name="Google Shape;939;p37"/>
              <p:cNvCxnSpPr/>
              <p:nvPr/>
            </p:nvCxnSpPr>
            <p:spPr>
              <a:xfrm>
                <a:off x="763122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0" name="Google Shape;940;p37"/>
              <p:cNvCxnSpPr/>
              <p:nvPr/>
            </p:nvCxnSpPr>
            <p:spPr>
              <a:xfrm>
                <a:off x="770708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1" name="Google Shape;941;p37"/>
              <p:cNvCxnSpPr/>
              <p:nvPr/>
            </p:nvCxnSpPr>
            <p:spPr>
              <a:xfrm>
                <a:off x="778293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2" name="Google Shape;942;p37"/>
              <p:cNvCxnSpPr/>
              <p:nvPr/>
            </p:nvCxnSpPr>
            <p:spPr>
              <a:xfrm>
                <a:off x="7858792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3" name="Google Shape;943;p37"/>
              <p:cNvCxnSpPr/>
              <p:nvPr/>
            </p:nvCxnSpPr>
            <p:spPr>
              <a:xfrm>
                <a:off x="801050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4" name="Google Shape;944;p37"/>
              <p:cNvCxnSpPr/>
              <p:nvPr/>
            </p:nvCxnSpPr>
            <p:spPr>
              <a:xfrm>
                <a:off x="816221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5" name="Google Shape;945;p37"/>
              <p:cNvCxnSpPr/>
              <p:nvPr/>
            </p:nvCxnSpPr>
            <p:spPr>
              <a:xfrm>
                <a:off x="831392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6" name="Google Shape;946;p37"/>
              <p:cNvCxnSpPr/>
              <p:nvPr/>
            </p:nvCxnSpPr>
            <p:spPr>
              <a:xfrm>
                <a:off x="793464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7" name="Google Shape;947;p37"/>
              <p:cNvCxnSpPr/>
              <p:nvPr/>
            </p:nvCxnSpPr>
            <p:spPr>
              <a:xfrm>
                <a:off x="8086360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8" name="Google Shape;948;p37"/>
              <p:cNvCxnSpPr/>
              <p:nvPr/>
            </p:nvCxnSpPr>
            <p:spPr>
              <a:xfrm>
                <a:off x="823807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9" name="Google Shape;949;p37"/>
              <p:cNvCxnSpPr/>
              <p:nvPr/>
            </p:nvCxnSpPr>
            <p:spPr>
              <a:xfrm>
                <a:off x="8389783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0" name="Google Shape;950;p37"/>
              <p:cNvCxnSpPr/>
              <p:nvPr/>
            </p:nvCxnSpPr>
            <p:spPr>
              <a:xfrm>
                <a:off x="846563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1" name="Google Shape;951;p37"/>
              <p:cNvCxnSpPr/>
              <p:nvPr/>
            </p:nvCxnSpPr>
            <p:spPr>
              <a:xfrm>
                <a:off x="854149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2" name="Google Shape;952;p37"/>
              <p:cNvCxnSpPr/>
              <p:nvPr/>
            </p:nvCxnSpPr>
            <p:spPr>
              <a:xfrm>
                <a:off x="8617350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53" name="Google Shape;953;p37"/>
          <p:cNvGrpSpPr/>
          <p:nvPr/>
        </p:nvGrpSpPr>
        <p:grpSpPr>
          <a:xfrm>
            <a:off x="-630087" y="1859288"/>
            <a:ext cx="2893588" cy="3284238"/>
            <a:chOff x="-630087" y="1859288"/>
            <a:chExt cx="2893588" cy="3284238"/>
          </a:xfrm>
        </p:grpSpPr>
        <p:sp>
          <p:nvSpPr>
            <p:cNvPr id="954" name="Google Shape;954;p37"/>
            <p:cNvSpPr/>
            <p:nvPr/>
          </p:nvSpPr>
          <p:spPr>
            <a:xfrm>
              <a:off x="0" y="3272100"/>
              <a:ext cx="1255200" cy="1871400"/>
            </a:xfrm>
            <a:prstGeom prst="rect">
              <a:avLst/>
            </a:prstGeom>
            <a:solidFill>
              <a:srgbClr val="63DBF5">
                <a:alpha val="6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0" y="4829725"/>
              <a:ext cx="2263500" cy="313800"/>
            </a:xfrm>
            <a:prstGeom prst="round1Rect">
              <a:avLst>
                <a:gd name="adj" fmla="val 50000"/>
              </a:avLst>
            </a:prstGeom>
            <a:solidFill>
              <a:srgbClr val="006DF5">
                <a:alpha val="40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grpSp>
          <p:nvGrpSpPr>
            <p:cNvPr id="956" name="Google Shape;956;p37"/>
            <p:cNvGrpSpPr/>
            <p:nvPr/>
          </p:nvGrpSpPr>
          <p:grpSpPr>
            <a:xfrm>
              <a:off x="-630087" y="1859288"/>
              <a:ext cx="1885275" cy="1884250"/>
              <a:chOff x="2609275" y="3149350"/>
              <a:chExt cx="1885275" cy="1884250"/>
            </a:xfrm>
          </p:grpSpPr>
          <p:sp>
            <p:nvSpPr>
              <p:cNvPr id="957" name="Google Shape;957;p37"/>
              <p:cNvSpPr/>
              <p:nvPr/>
            </p:nvSpPr>
            <p:spPr>
              <a:xfrm>
                <a:off x="3923900" y="3224950"/>
                <a:ext cx="494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761" h="19801" extrusionOk="0">
                    <a:moveTo>
                      <a:pt x="485" y="202"/>
                    </a:moveTo>
                    <a:cubicBezTo>
                      <a:pt x="323" y="162"/>
                      <a:pt x="162" y="81"/>
                      <a:pt x="1" y="1"/>
                    </a:cubicBezTo>
                    <a:lnTo>
                      <a:pt x="19761" y="19801"/>
                    </a:lnTo>
                    <a:cubicBezTo>
                      <a:pt x="19720" y="19640"/>
                      <a:pt x="19640" y="19478"/>
                      <a:pt x="19559" y="19317"/>
                    </a:cubicBezTo>
                    <a:lnTo>
                      <a:pt x="485" y="2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3725300" y="3164475"/>
                <a:ext cx="753125" cy="753100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24" extrusionOk="0">
                    <a:moveTo>
                      <a:pt x="323" y="81"/>
                    </a:moveTo>
                    <a:cubicBezTo>
                      <a:pt x="202" y="41"/>
                      <a:pt x="122" y="41"/>
                      <a:pt x="1" y="0"/>
                    </a:cubicBezTo>
                    <a:lnTo>
                      <a:pt x="30124" y="30124"/>
                    </a:lnTo>
                    <a:cubicBezTo>
                      <a:pt x="30084" y="30043"/>
                      <a:pt x="30084" y="29922"/>
                      <a:pt x="30043" y="29801"/>
                    </a:cubicBezTo>
                    <a:lnTo>
                      <a:pt x="323" y="8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3572075" y="3149350"/>
                <a:ext cx="922475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899" h="36899" extrusionOk="0">
                    <a:moveTo>
                      <a:pt x="282" y="0"/>
                    </a:moveTo>
                    <a:cubicBezTo>
                      <a:pt x="161" y="0"/>
                      <a:pt x="81" y="0"/>
                      <a:pt x="0" y="0"/>
                    </a:cubicBezTo>
                    <a:lnTo>
                      <a:pt x="36898" y="36899"/>
                    </a:lnTo>
                    <a:cubicBezTo>
                      <a:pt x="36898" y="36778"/>
                      <a:pt x="36898" y="36697"/>
                      <a:pt x="36858" y="36616"/>
                    </a:cubicBez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3440000" y="315440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242" y="0"/>
                    </a:moveTo>
                    <a:cubicBezTo>
                      <a:pt x="162" y="40"/>
                      <a:pt x="81" y="40"/>
                      <a:pt x="0" y="40"/>
                    </a:cubicBezTo>
                    <a:lnTo>
                      <a:pt x="41899" y="41939"/>
                    </a:lnTo>
                    <a:cubicBezTo>
                      <a:pt x="41899" y="41858"/>
                      <a:pt x="41939" y="41778"/>
                      <a:pt x="41939" y="4169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3323050" y="3175550"/>
                <a:ext cx="1145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811" h="45771" extrusionOk="0">
                    <a:moveTo>
                      <a:pt x="243" y="1"/>
                    </a:moveTo>
                    <a:cubicBezTo>
                      <a:pt x="162" y="1"/>
                      <a:pt x="81" y="41"/>
                      <a:pt x="1" y="41"/>
                    </a:cubicBezTo>
                    <a:lnTo>
                      <a:pt x="45730" y="45771"/>
                    </a:lnTo>
                    <a:cubicBezTo>
                      <a:pt x="45771" y="45690"/>
                      <a:pt x="45771" y="45610"/>
                      <a:pt x="45811" y="455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3218200" y="320782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202" y="0"/>
                    </a:moveTo>
                    <a:cubicBezTo>
                      <a:pt x="122" y="0"/>
                      <a:pt x="81" y="41"/>
                      <a:pt x="1" y="81"/>
                    </a:cubicBezTo>
                    <a:lnTo>
                      <a:pt x="48593" y="48674"/>
                    </a:lnTo>
                    <a:cubicBezTo>
                      <a:pt x="48634" y="48633"/>
                      <a:pt x="48674" y="48553"/>
                      <a:pt x="48674" y="484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3122425" y="324915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202" y="1"/>
                    </a:moveTo>
                    <a:cubicBezTo>
                      <a:pt x="122" y="41"/>
                      <a:pt x="81" y="81"/>
                      <a:pt x="1" y="122"/>
                    </a:cubicBezTo>
                    <a:lnTo>
                      <a:pt x="50771" y="50852"/>
                    </a:lnTo>
                    <a:cubicBezTo>
                      <a:pt x="50771" y="50811"/>
                      <a:pt x="50811" y="50731"/>
                      <a:pt x="50852" y="506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3035725" y="3299550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162" y="1"/>
                    </a:moveTo>
                    <a:cubicBezTo>
                      <a:pt x="81" y="41"/>
                      <a:pt x="41" y="82"/>
                      <a:pt x="1" y="122"/>
                    </a:cubicBezTo>
                    <a:lnTo>
                      <a:pt x="52182" y="52344"/>
                    </a:lnTo>
                    <a:cubicBezTo>
                      <a:pt x="52223" y="52263"/>
                      <a:pt x="52263" y="52223"/>
                      <a:pt x="52303" y="5218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2956075" y="3358025"/>
                <a:ext cx="1328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51" h="53191" extrusionOk="0">
                    <a:moveTo>
                      <a:pt x="122" y="1"/>
                    </a:moveTo>
                    <a:cubicBezTo>
                      <a:pt x="82" y="41"/>
                      <a:pt x="41" y="82"/>
                      <a:pt x="1" y="122"/>
                    </a:cubicBezTo>
                    <a:lnTo>
                      <a:pt x="53030" y="53191"/>
                    </a:lnTo>
                    <a:cubicBezTo>
                      <a:pt x="53070" y="53110"/>
                      <a:pt x="53110" y="53070"/>
                      <a:pt x="53151" y="53030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2883500" y="3422550"/>
                <a:ext cx="1336825" cy="1336825"/>
              </a:xfrm>
              <a:custGeom>
                <a:avLst/>
                <a:gdLst/>
                <a:ahLst/>
                <a:cxnLst/>
                <a:rect l="l" t="t" r="r" b="b"/>
                <a:pathLst>
                  <a:path w="53473" h="53473" extrusionOk="0">
                    <a:moveTo>
                      <a:pt x="121" y="1"/>
                    </a:moveTo>
                    <a:cubicBezTo>
                      <a:pt x="121" y="1"/>
                      <a:pt x="81" y="81"/>
                      <a:pt x="81" y="81"/>
                    </a:cubicBezTo>
                    <a:cubicBezTo>
                      <a:pt x="41" y="122"/>
                      <a:pt x="0" y="122"/>
                      <a:pt x="0" y="162"/>
                    </a:cubicBezTo>
                    <a:lnTo>
                      <a:pt x="53311" y="53473"/>
                    </a:lnTo>
                    <a:cubicBezTo>
                      <a:pt x="53311" y="53473"/>
                      <a:pt x="53392" y="53433"/>
                      <a:pt x="53392" y="53433"/>
                    </a:cubicBezTo>
                    <a:cubicBezTo>
                      <a:pt x="53432" y="53392"/>
                      <a:pt x="53432" y="53392"/>
                      <a:pt x="53473" y="533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2817975" y="3495150"/>
                <a:ext cx="1329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91" h="53191" extrusionOk="0">
                    <a:moveTo>
                      <a:pt x="121" y="0"/>
                    </a:moveTo>
                    <a:cubicBezTo>
                      <a:pt x="81" y="41"/>
                      <a:pt x="41" y="121"/>
                      <a:pt x="0" y="161"/>
                    </a:cubicBezTo>
                    <a:lnTo>
                      <a:pt x="53029" y="53190"/>
                    </a:lnTo>
                    <a:cubicBezTo>
                      <a:pt x="53110" y="53150"/>
                      <a:pt x="53150" y="53109"/>
                      <a:pt x="53190" y="53069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2760500" y="3574775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81" y="1"/>
                    </a:moveTo>
                    <a:cubicBezTo>
                      <a:pt x="41" y="82"/>
                      <a:pt x="41" y="122"/>
                      <a:pt x="1" y="162"/>
                    </a:cubicBezTo>
                    <a:lnTo>
                      <a:pt x="52142" y="52344"/>
                    </a:lnTo>
                    <a:cubicBezTo>
                      <a:pt x="52182" y="52304"/>
                      <a:pt x="52263" y="52263"/>
                      <a:pt x="52303" y="522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2710100" y="366250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0" y="162"/>
                    </a:cubicBezTo>
                    <a:lnTo>
                      <a:pt x="50650" y="50851"/>
                    </a:lnTo>
                    <a:cubicBezTo>
                      <a:pt x="50690" y="50811"/>
                      <a:pt x="50771" y="50771"/>
                      <a:pt x="50851" y="50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2667750" y="375827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1" y="202"/>
                    </a:cubicBezTo>
                    <a:lnTo>
                      <a:pt x="48513" y="48674"/>
                    </a:lnTo>
                    <a:cubicBezTo>
                      <a:pt x="48553" y="48633"/>
                      <a:pt x="48634" y="48633"/>
                      <a:pt x="48674" y="485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2635500" y="3863125"/>
                <a:ext cx="1144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771" h="45771" extrusionOk="0">
                    <a:moveTo>
                      <a:pt x="41" y="0"/>
                    </a:moveTo>
                    <a:cubicBezTo>
                      <a:pt x="41" y="81"/>
                      <a:pt x="0" y="121"/>
                      <a:pt x="0" y="202"/>
                    </a:cubicBezTo>
                    <a:lnTo>
                      <a:pt x="45569" y="45770"/>
                    </a:lnTo>
                    <a:cubicBezTo>
                      <a:pt x="45649" y="45770"/>
                      <a:pt x="45730" y="45730"/>
                      <a:pt x="45770" y="45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2615325" y="398005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1" y="1"/>
                    </a:moveTo>
                    <a:cubicBezTo>
                      <a:pt x="1" y="82"/>
                      <a:pt x="1" y="162"/>
                      <a:pt x="1" y="243"/>
                    </a:cubicBezTo>
                    <a:lnTo>
                      <a:pt x="41657" y="41940"/>
                    </a:lnTo>
                    <a:cubicBezTo>
                      <a:pt x="41738" y="41900"/>
                      <a:pt x="41859" y="41900"/>
                      <a:pt x="41940" y="4190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2609275" y="4111125"/>
                <a:ext cx="922500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900" h="36899" extrusionOk="0">
                    <a:moveTo>
                      <a:pt x="1" y="0"/>
                    </a:moveTo>
                    <a:cubicBezTo>
                      <a:pt x="1" y="81"/>
                      <a:pt x="1" y="202"/>
                      <a:pt x="1" y="283"/>
                    </a:cubicBezTo>
                    <a:lnTo>
                      <a:pt x="36617" y="36899"/>
                    </a:lnTo>
                    <a:cubicBezTo>
                      <a:pt x="36697" y="36899"/>
                      <a:pt x="36818" y="36899"/>
                      <a:pt x="36899" y="368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2625400" y="4264350"/>
                <a:ext cx="753125" cy="754125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65" extrusionOk="0">
                    <a:moveTo>
                      <a:pt x="1" y="1"/>
                    </a:moveTo>
                    <a:cubicBezTo>
                      <a:pt x="1" y="122"/>
                      <a:pt x="41" y="243"/>
                      <a:pt x="41" y="364"/>
                    </a:cubicBezTo>
                    <a:lnTo>
                      <a:pt x="29762" y="30084"/>
                    </a:lnTo>
                    <a:cubicBezTo>
                      <a:pt x="29883" y="30124"/>
                      <a:pt x="30004" y="30124"/>
                      <a:pt x="30124" y="301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2684900" y="4462975"/>
                <a:ext cx="495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801" h="19801" extrusionOk="0">
                    <a:moveTo>
                      <a:pt x="0" y="0"/>
                    </a:moveTo>
                    <a:cubicBezTo>
                      <a:pt x="81" y="161"/>
                      <a:pt x="161" y="323"/>
                      <a:pt x="242" y="484"/>
                    </a:cubicBezTo>
                    <a:lnTo>
                      <a:pt x="19316" y="19599"/>
                    </a:lnTo>
                    <a:cubicBezTo>
                      <a:pt x="19478" y="19639"/>
                      <a:pt x="19639" y="19720"/>
                      <a:pt x="19800" y="1980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6" name="Google Shape;976;p37"/>
          <p:cNvGrpSpPr/>
          <p:nvPr/>
        </p:nvGrpSpPr>
        <p:grpSpPr>
          <a:xfrm>
            <a:off x="5969750" y="-1678600"/>
            <a:ext cx="3756875" cy="2788075"/>
            <a:chOff x="5969750" y="-1678600"/>
            <a:chExt cx="3756875" cy="2788075"/>
          </a:xfrm>
        </p:grpSpPr>
        <p:sp>
          <p:nvSpPr>
            <p:cNvPr id="977" name="Google Shape;977;p37"/>
            <p:cNvSpPr/>
            <p:nvPr/>
          </p:nvSpPr>
          <p:spPr>
            <a:xfrm>
              <a:off x="7844125" y="896475"/>
              <a:ext cx="1882500" cy="213000"/>
            </a:xfrm>
            <a:prstGeom prst="roundRect">
              <a:avLst>
                <a:gd name="adj" fmla="val 50000"/>
              </a:avLst>
            </a:prstGeom>
            <a:solidFill>
              <a:srgbClr val="516CEE">
                <a:alpha val="607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978" name="Google Shape;978;p37"/>
            <p:cNvSpPr/>
            <p:nvPr/>
          </p:nvSpPr>
          <p:spPr>
            <a:xfrm rot="-5400000">
              <a:off x="5969750" y="-1678600"/>
              <a:ext cx="2325825" cy="2325825"/>
            </a:xfrm>
            <a:custGeom>
              <a:avLst/>
              <a:gdLst/>
              <a:ahLst/>
              <a:cxnLst/>
              <a:rect l="l" t="t" r="r" b="b"/>
              <a:pathLst>
                <a:path w="93033" h="93033" extrusionOk="0">
                  <a:moveTo>
                    <a:pt x="89685" y="61054"/>
                  </a:moveTo>
                  <a:lnTo>
                    <a:pt x="89685" y="63796"/>
                  </a:lnTo>
                  <a:lnTo>
                    <a:pt x="89927" y="63150"/>
                  </a:lnTo>
                  <a:lnTo>
                    <a:pt x="89927" y="61054"/>
                  </a:lnTo>
                  <a:lnTo>
                    <a:pt x="90693" y="61054"/>
                  </a:lnTo>
                  <a:cubicBezTo>
                    <a:pt x="90733" y="60973"/>
                    <a:pt x="90733" y="60892"/>
                    <a:pt x="90774" y="60812"/>
                  </a:cubicBezTo>
                  <a:lnTo>
                    <a:pt x="89927" y="60812"/>
                  </a:lnTo>
                  <a:lnTo>
                    <a:pt x="89927" y="56255"/>
                  </a:lnTo>
                  <a:lnTo>
                    <a:pt x="91984" y="56255"/>
                  </a:lnTo>
                  <a:cubicBezTo>
                    <a:pt x="92024" y="56174"/>
                    <a:pt x="92024" y="56093"/>
                    <a:pt x="92064" y="56013"/>
                  </a:cubicBezTo>
                  <a:lnTo>
                    <a:pt x="89927" y="56013"/>
                  </a:lnTo>
                  <a:lnTo>
                    <a:pt x="89927" y="51456"/>
                  </a:lnTo>
                  <a:lnTo>
                    <a:pt x="92750" y="51456"/>
                  </a:lnTo>
                  <a:cubicBezTo>
                    <a:pt x="92750" y="51375"/>
                    <a:pt x="92790" y="51295"/>
                    <a:pt x="92790" y="51174"/>
                  </a:cubicBezTo>
                  <a:lnTo>
                    <a:pt x="89927" y="51174"/>
                  </a:lnTo>
                  <a:lnTo>
                    <a:pt x="89927" y="46617"/>
                  </a:lnTo>
                  <a:lnTo>
                    <a:pt x="93032" y="46617"/>
                  </a:lnTo>
                  <a:lnTo>
                    <a:pt x="93032" y="46496"/>
                  </a:lnTo>
                  <a:lnTo>
                    <a:pt x="93032" y="46375"/>
                  </a:lnTo>
                  <a:lnTo>
                    <a:pt x="89927" y="46375"/>
                  </a:lnTo>
                  <a:lnTo>
                    <a:pt x="89927" y="41818"/>
                  </a:lnTo>
                  <a:lnTo>
                    <a:pt x="92790" y="41818"/>
                  </a:lnTo>
                  <a:cubicBezTo>
                    <a:pt x="92790" y="41737"/>
                    <a:pt x="92750" y="41657"/>
                    <a:pt x="92750" y="41576"/>
                  </a:cubicBezTo>
                  <a:lnTo>
                    <a:pt x="89927" y="41576"/>
                  </a:lnTo>
                  <a:lnTo>
                    <a:pt x="89927" y="36979"/>
                  </a:lnTo>
                  <a:lnTo>
                    <a:pt x="92064" y="36979"/>
                  </a:lnTo>
                  <a:cubicBezTo>
                    <a:pt x="92024" y="36898"/>
                    <a:pt x="92024" y="36818"/>
                    <a:pt x="91984" y="36737"/>
                  </a:cubicBezTo>
                  <a:lnTo>
                    <a:pt x="89927" y="36737"/>
                  </a:lnTo>
                  <a:lnTo>
                    <a:pt x="89927" y="32180"/>
                  </a:lnTo>
                  <a:lnTo>
                    <a:pt x="90774" y="32180"/>
                  </a:lnTo>
                  <a:cubicBezTo>
                    <a:pt x="90733" y="32099"/>
                    <a:pt x="90733" y="32019"/>
                    <a:pt x="90693" y="31938"/>
                  </a:cubicBezTo>
                  <a:lnTo>
                    <a:pt x="89927" y="31938"/>
                  </a:lnTo>
                  <a:lnTo>
                    <a:pt x="89927" y="29841"/>
                  </a:lnTo>
                  <a:lnTo>
                    <a:pt x="89685" y="29196"/>
                  </a:lnTo>
                  <a:lnTo>
                    <a:pt x="89685" y="31938"/>
                  </a:lnTo>
                  <a:lnTo>
                    <a:pt x="85128" y="31938"/>
                  </a:lnTo>
                  <a:lnTo>
                    <a:pt x="85128" y="27381"/>
                  </a:lnTo>
                  <a:lnTo>
                    <a:pt x="88919" y="27381"/>
                  </a:lnTo>
                  <a:cubicBezTo>
                    <a:pt x="88879" y="27301"/>
                    <a:pt x="88838" y="27220"/>
                    <a:pt x="88798" y="27139"/>
                  </a:cubicBezTo>
                  <a:lnTo>
                    <a:pt x="85128" y="27139"/>
                  </a:lnTo>
                  <a:lnTo>
                    <a:pt x="85128" y="22542"/>
                  </a:lnTo>
                  <a:lnTo>
                    <a:pt x="86378" y="22542"/>
                  </a:lnTo>
                  <a:cubicBezTo>
                    <a:pt x="86338" y="22462"/>
                    <a:pt x="86298" y="22381"/>
                    <a:pt x="86257" y="22300"/>
                  </a:cubicBezTo>
                  <a:lnTo>
                    <a:pt x="85128" y="22300"/>
                  </a:lnTo>
                  <a:lnTo>
                    <a:pt x="85128" y="20566"/>
                  </a:lnTo>
                  <a:cubicBezTo>
                    <a:pt x="85048" y="20445"/>
                    <a:pt x="84967" y="20324"/>
                    <a:pt x="84886" y="20203"/>
                  </a:cubicBezTo>
                  <a:lnTo>
                    <a:pt x="84886" y="22300"/>
                  </a:lnTo>
                  <a:lnTo>
                    <a:pt x="80329" y="22300"/>
                  </a:lnTo>
                  <a:lnTo>
                    <a:pt x="80329" y="17743"/>
                  </a:lnTo>
                  <a:lnTo>
                    <a:pt x="83072" y="17743"/>
                  </a:lnTo>
                  <a:lnTo>
                    <a:pt x="82870" y="17501"/>
                  </a:lnTo>
                  <a:lnTo>
                    <a:pt x="80329" y="17501"/>
                  </a:lnTo>
                  <a:lnTo>
                    <a:pt x="80329" y="14558"/>
                  </a:lnTo>
                  <a:lnTo>
                    <a:pt x="80087" y="14316"/>
                  </a:lnTo>
                  <a:lnTo>
                    <a:pt x="80087" y="17501"/>
                  </a:lnTo>
                  <a:lnTo>
                    <a:pt x="75490" y="17501"/>
                  </a:lnTo>
                  <a:lnTo>
                    <a:pt x="75490" y="12945"/>
                  </a:lnTo>
                  <a:lnTo>
                    <a:pt x="78716" y="12945"/>
                  </a:lnTo>
                  <a:lnTo>
                    <a:pt x="78434" y="12703"/>
                  </a:lnTo>
                  <a:lnTo>
                    <a:pt x="75490" y="12703"/>
                  </a:lnTo>
                  <a:lnTo>
                    <a:pt x="75490" y="10122"/>
                  </a:lnTo>
                  <a:lnTo>
                    <a:pt x="75248" y="9920"/>
                  </a:lnTo>
                  <a:lnTo>
                    <a:pt x="75248" y="12703"/>
                  </a:lnTo>
                  <a:lnTo>
                    <a:pt x="70691" y="12703"/>
                  </a:lnTo>
                  <a:lnTo>
                    <a:pt x="70691" y="8106"/>
                  </a:lnTo>
                  <a:lnTo>
                    <a:pt x="72788" y="8106"/>
                  </a:lnTo>
                  <a:cubicBezTo>
                    <a:pt x="72667" y="8025"/>
                    <a:pt x="72546" y="7944"/>
                    <a:pt x="72425" y="7864"/>
                  </a:cubicBezTo>
                  <a:lnTo>
                    <a:pt x="70691" y="7864"/>
                  </a:lnTo>
                  <a:lnTo>
                    <a:pt x="70691" y="6775"/>
                  </a:lnTo>
                  <a:cubicBezTo>
                    <a:pt x="70611" y="6694"/>
                    <a:pt x="70530" y="6654"/>
                    <a:pt x="70450" y="6613"/>
                  </a:cubicBezTo>
                  <a:lnTo>
                    <a:pt x="70450" y="7864"/>
                  </a:lnTo>
                  <a:lnTo>
                    <a:pt x="65893" y="7864"/>
                  </a:lnTo>
                  <a:lnTo>
                    <a:pt x="65893" y="4194"/>
                  </a:lnTo>
                  <a:cubicBezTo>
                    <a:pt x="65812" y="4154"/>
                    <a:pt x="65731" y="4113"/>
                    <a:pt x="65651" y="4073"/>
                  </a:cubicBezTo>
                  <a:lnTo>
                    <a:pt x="65651" y="7864"/>
                  </a:lnTo>
                  <a:lnTo>
                    <a:pt x="61054" y="7864"/>
                  </a:lnTo>
                  <a:lnTo>
                    <a:pt x="61054" y="3307"/>
                  </a:lnTo>
                  <a:lnTo>
                    <a:pt x="63796" y="3307"/>
                  </a:lnTo>
                  <a:lnTo>
                    <a:pt x="63191" y="3065"/>
                  </a:lnTo>
                  <a:lnTo>
                    <a:pt x="61054" y="3065"/>
                  </a:lnTo>
                  <a:lnTo>
                    <a:pt x="61054" y="2339"/>
                  </a:lnTo>
                  <a:cubicBezTo>
                    <a:pt x="60973" y="2299"/>
                    <a:pt x="60892" y="2258"/>
                    <a:pt x="60812" y="2258"/>
                  </a:cubicBezTo>
                  <a:lnTo>
                    <a:pt x="60812" y="3065"/>
                  </a:lnTo>
                  <a:lnTo>
                    <a:pt x="56255" y="3065"/>
                  </a:lnTo>
                  <a:lnTo>
                    <a:pt x="56255" y="1048"/>
                  </a:lnTo>
                  <a:cubicBezTo>
                    <a:pt x="56174" y="1008"/>
                    <a:pt x="56093" y="1008"/>
                    <a:pt x="56013" y="968"/>
                  </a:cubicBezTo>
                  <a:lnTo>
                    <a:pt x="56013" y="3065"/>
                  </a:lnTo>
                  <a:lnTo>
                    <a:pt x="51456" y="3065"/>
                  </a:lnTo>
                  <a:lnTo>
                    <a:pt x="51456" y="282"/>
                  </a:lnTo>
                  <a:cubicBezTo>
                    <a:pt x="51375" y="242"/>
                    <a:pt x="51295" y="242"/>
                    <a:pt x="51214" y="242"/>
                  </a:cubicBezTo>
                  <a:lnTo>
                    <a:pt x="51214" y="3065"/>
                  </a:lnTo>
                  <a:lnTo>
                    <a:pt x="46617" y="3065"/>
                  </a:lnTo>
                  <a:lnTo>
                    <a:pt x="46617" y="0"/>
                  </a:lnTo>
                  <a:lnTo>
                    <a:pt x="46496" y="0"/>
                  </a:lnTo>
                  <a:lnTo>
                    <a:pt x="46375" y="0"/>
                  </a:lnTo>
                  <a:lnTo>
                    <a:pt x="46375" y="3065"/>
                  </a:lnTo>
                  <a:lnTo>
                    <a:pt x="41818" y="3065"/>
                  </a:lnTo>
                  <a:lnTo>
                    <a:pt x="41818" y="242"/>
                  </a:lnTo>
                  <a:cubicBezTo>
                    <a:pt x="41737" y="242"/>
                    <a:pt x="41657" y="242"/>
                    <a:pt x="41576" y="242"/>
                  </a:cubicBezTo>
                  <a:lnTo>
                    <a:pt x="41576" y="3065"/>
                  </a:lnTo>
                  <a:lnTo>
                    <a:pt x="37019" y="3065"/>
                  </a:lnTo>
                  <a:lnTo>
                    <a:pt x="37019" y="968"/>
                  </a:lnTo>
                  <a:cubicBezTo>
                    <a:pt x="36939" y="1008"/>
                    <a:pt x="36858" y="1008"/>
                    <a:pt x="36777" y="1008"/>
                  </a:cubicBezTo>
                  <a:lnTo>
                    <a:pt x="36777" y="3065"/>
                  </a:lnTo>
                  <a:lnTo>
                    <a:pt x="32180" y="3065"/>
                  </a:lnTo>
                  <a:lnTo>
                    <a:pt x="32180" y="2258"/>
                  </a:lnTo>
                  <a:cubicBezTo>
                    <a:pt x="32099" y="2258"/>
                    <a:pt x="32019" y="2299"/>
                    <a:pt x="31938" y="2339"/>
                  </a:cubicBezTo>
                  <a:lnTo>
                    <a:pt x="31938" y="3065"/>
                  </a:lnTo>
                  <a:lnTo>
                    <a:pt x="29841" y="3065"/>
                  </a:lnTo>
                  <a:lnTo>
                    <a:pt x="29236" y="3307"/>
                  </a:lnTo>
                  <a:lnTo>
                    <a:pt x="31938" y="3307"/>
                  </a:lnTo>
                  <a:lnTo>
                    <a:pt x="31938" y="7904"/>
                  </a:lnTo>
                  <a:lnTo>
                    <a:pt x="27381" y="7904"/>
                  </a:lnTo>
                  <a:lnTo>
                    <a:pt x="27381" y="4113"/>
                  </a:lnTo>
                  <a:cubicBezTo>
                    <a:pt x="27301" y="4154"/>
                    <a:pt x="27220" y="4194"/>
                    <a:pt x="27139" y="4234"/>
                  </a:cubicBezTo>
                  <a:lnTo>
                    <a:pt x="27139" y="7904"/>
                  </a:lnTo>
                  <a:lnTo>
                    <a:pt x="22542" y="7904"/>
                  </a:lnTo>
                  <a:lnTo>
                    <a:pt x="22542" y="6613"/>
                  </a:lnTo>
                  <a:cubicBezTo>
                    <a:pt x="22462" y="6694"/>
                    <a:pt x="22381" y="6734"/>
                    <a:pt x="22300" y="6775"/>
                  </a:cubicBezTo>
                  <a:lnTo>
                    <a:pt x="22300" y="7904"/>
                  </a:lnTo>
                  <a:lnTo>
                    <a:pt x="20566" y="7904"/>
                  </a:lnTo>
                  <a:cubicBezTo>
                    <a:pt x="20445" y="7985"/>
                    <a:pt x="20324" y="8065"/>
                    <a:pt x="20203" y="8146"/>
                  </a:cubicBezTo>
                  <a:lnTo>
                    <a:pt x="22300" y="8146"/>
                  </a:lnTo>
                  <a:lnTo>
                    <a:pt x="22300" y="12703"/>
                  </a:lnTo>
                  <a:lnTo>
                    <a:pt x="17743" y="12703"/>
                  </a:lnTo>
                  <a:lnTo>
                    <a:pt x="17743" y="9961"/>
                  </a:lnTo>
                  <a:lnTo>
                    <a:pt x="17501" y="10162"/>
                  </a:lnTo>
                  <a:lnTo>
                    <a:pt x="17501" y="12703"/>
                  </a:lnTo>
                  <a:lnTo>
                    <a:pt x="14558" y="12703"/>
                  </a:lnTo>
                  <a:lnTo>
                    <a:pt x="14316" y="12945"/>
                  </a:lnTo>
                  <a:lnTo>
                    <a:pt x="17501" y="12945"/>
                  </a:lnTo>
                  <a:lnTo>
                    <a:pt x="17501" y="17542"/>
                  </a:lnTo>
                  <a:lnTo>
                    <a:pt x="12945" y="17542"/>
                  </a:lnTo>
                  <a:lnTo>
                    <a:pt x="12945" y="14316"/>
                  </a:lnTo>
                  <a:lnTo>
                    <a:pt x="12703" y="14598"/>
                  </a:lnTo>
                  <a:lnTo>
                    <a:pt x="12703" y="17542"/>
                  </a:lnTo>
                  <a:lnTo>
                    <a:pt x="10122" y="17542"/>
                  </a:lnTo>
                  <a:lnTo>
                    <a:pt x="9920" y="17784"/>
                  </a:lnTo>
                  <a:lnTo>
                    <a:pt x="12703" y="17784"/>
                  </a:lnTo>
                  <a:lnTo>
                    <a:pt x="12703" y="22341"/>
                  </a:lnTo>
                  <a:lnTo>
                    <a:pt x="8106" y="22341"/>
                  </a:lnTo>
                  <a:lnTo>
                    <a:pt x="8106" y="20244"/>
                  </a:lnTo>
                  <a:cubicBezTo>
                    <a:pt x="8025" y="20365"/>
                    <a:pt x="7944" y="20486"/>
                    <a:pt x="7864" y="20607"/>
                  </a:cubicBezTo>
                  <a:lnTo>
                    <a:pt x="7864" y="22341"/>
                  </a:lnTo>
                  <a:lnTo>
                    <a:pt x="6775" y="22341"/>
                  </a:lnTo>
                  <a:cubicBezTo>
                    <a:pt x="6694" y="22421"/>
                    <a:pt x="6654" y="22502"/>
                    <a:pt x="6613" y="22583"/>
                  </a:cubicBezTo>
                  <a:lnTo>
                    <a:pt x="7864" y="22583"/>
                  </a:lnTo>
                  <a:lnTo>
                    <a:pt x="7864" y="27139"/>
                  </a:lnTo>
                  <a:lnTo>
                    <a:pt x="4194" y="27139"/>
                  </a:lnTo>
                  <a:cubicBezTo>
                    <a:pt x="4154" y="27220"/>
                    <a:pt x="4113" y="27301"/>
                    <a:pt x="4073" y="27381"/>
                  </a:cubicBezTo>
                  <a:lnTo>
                    <a:pt x="7864" y="27381"/>
                  </a:lnTo>
                  <a:lnTo>
                    <a:pt x="7864" y="31978"/>
                  </a:lnTo>
                  <a:lnTo>
                    <a:pt x="3307" y="31978"/>
                  </a:lnTo>
                  <a:lnTo>
                    <a:pt x="3307" y="29236"/>
                  </a:lnTo>
                  <a:lnTo>
                    <a:pt x="3065" y="29841"/>
                  </a:lnTo>
                  <a:lnTo>
                    <a:pt x="3065" y="31978"/>
                  </a:lnTo>
                  <a:lnTo>
                    <a:pt x="2299" y="31978"/>
                  </a:lnTo>
                  <a:cubicBezTo>
                    <a:pt x="2299" y="32059"/>
                    <a:pt x="2258" y="32140"/>
                    <a:pt x="2218" y="32220"/>
                  </a:cubicBezTo>
                  <a:lnTo>
                    <a:pt x="3065" y="32220"/>
                  </a:lnTo>
                  <a:lnTo>
                    <a:pt x="3065" y="36777"/>
                  </a:lnTo>
                  <a:lnTo>
                    <a:pt x="1008" y="36777"/>
                  </a:lnTo>
                  <a:cubicBezTo>
                    <a:pt x="1008" y="36858"/>
                    <a:pt x="968" y="36939"/>
                    <a:pt x="968" y="37019"/>
                  </a:cubicBezTo>
                  <a:lnTo>
                    <a:pt x="3065" y="37019"/>
                  </a:lnTo>
                  <a:lnTo>
                    <a:pt x="3065" y="41576"/>
                  </a:lnTo>
                  <a:lnTo>
                    <a:pt x="242" y="41576"/>
                  </a:lnTo>
                  <a:cubicBezTo>
                    <a:pt x="242" y="41657"/>
                    <a:pt x="242" y="41737"/>
                    <a:pt x="242" y="41818"/>
                  </a:cubicBezTo>
                  <a:lnTo>
                    <a:pt x="3065" y="41818"/>
                  </a:lnTo>
                  <a:lnTo>
                    <a:pt x="3065" y="46415"/>
                  </a:lnTo>
                  <a:lnTo>
                    <a:pt x="0" y="46415"/>
                  </a:lnTo>
                  <a:lnTo>
                    <a:pt x="0" y="46536"/>
                  </a:lnTo>
                  <a:lnTo>
                    <a:pt x="0" y="46657"/>
                  </a:lnTo>
                  <a:lnTo>
                    <a:pt x="3065" y="46657"/>
                  </a:lnTo>
                  <a:lnTo>
                    <a:pt x="3065" y="51214"/>
                  </a:lnTo>
                  <a:lnTo>
                    <a:pt x="242" y="51214"/>
                  </a:lnTo>
                  <a:cubicBezTo>
                    <a:pt x="242" y="51295"/>
                    <a:pt x="242" y="51375"/>
                    <a:pt x="242" y="51456"/>
                  </a:cubicBezTo>
                  <a:lnTo>
                    <a:pt x="3065" y="51456"/>
                  </a:lnTo>
                  <a:lnTo>
                    <a:pt x="3065" y="56053"/>
                  </a:lnTo>
                  <a:lnTo>
                    <a:pt x="968" y="56053"/>
                  </a:lnTo>
                  <a:cubicBezTo>
                    <a:pt x="968" y="56134"/>
                    <a:pt x="1008" y="56174"/>
                    <a:pt x="1008" y="56295"/>
                  </a:cubicBezTo>
                  <a:lnTo>
                    <a:pt x="3065" y="56295"/>
                  </a:lnTo>
                  <a:lnTo>
                    <a:pt x="3065" y="60852"/>
                  </a:lnTo>
                  <a:lnTo>
                    <a:pt x="2218" y="60852"/>
                  </a:lnTo>
                  <a:cubicBezTo>
                    <a:pt x="2258" y="60933"/>
                    <a:pt x="2299" y="61013"/>
                    <a:pt x="2299" y="61094"/>
                  </a:cubicBezTo>
                  <a:lnTo>
                    <a:pt x="3065" y="61094"/>
                  </a:lnTo>
                  <a:lnTo>
                    <a:pt x="3065" y="63191"/>
                  </a:lnTo>
                  <a:lnTo>
                    <a:pt x="3307" y="63836"/>
                  </a:lnTo>
                  <a:lnTo>
                    <a:pt x="3307" y="61094"/>
                  </a:lnTo>
                  <a:lnTo>
                    <a:pt x="7864" y="61094"/>
                  </a:lnTo>
                  <a:lnTo>
                    <a:pt x="7864" y="65651"/>
                  </a:lnTo>
                  <a:lnTo>
                    <a:pt x="4073" y="65651"/>
                  </a:lnTo>
                  <a:cubicBezTo>
                    <a:pt x="4113" y="65731"/>
                    <a:pt x="4154" y="65812"/>
                    <a:pt x="4194" y="65893"/>
                  </a:cubicBezTo>
                  <a:lnTo>
                    <a:pt x="7864" y="65893"/>
                  </a:lnTo>
                  <a:lnTo>
                    <a:pt x="7864" y="70490"/>
                  </a:lnTo>
                  <a:lnTo>
                    <a:pt x="6613" y="70490"/>
                  </a:lnTo>
                  <a:cubicBezTo>
                    <a:pt x="6654" y="70570"/>
                    <a:pt x="6694" y="70651"/>
                    <a:pt x="6775" y="70732"/>
                  </a:cubicBezTo>
                  <a:lnTo>
                    <a:pt x="7864" y="70732"/>
                  </a:lnTo>
                  <a:lnTo>
                    <a:pt x="7864" y="72466"/>
                  </a:lnTo>
                  <a:cubicBezTo>
                    <a:pt x="7944" y="72587"/>
                    <a:pt x="8025" y="72708"/>
                    <a:pt x="8106" y="72829"/>
                  </a:cubicBezTo>
                  <a:lnTo>
                    <a:pt x="8106" y="70732"/>
                  </a:lnTo>
                  <a:lnTo>
                    <a:pt x="12703" y="70732"/>
                  </a:lnTo>
                  <a:lnTo>
                    <a:pt x="12703" y="75289"/>
                  </a:lnTo>
                  <a:lnTo>
                    <a:pt x="9920" y="75289"/>
                  </a:lnTo>
                  <a:lnTo>
                    <a:pt x="10122" y="75531"/>
                  </a:lnTo>
                  <a:lnTo>
                    <a:pt x="12703" y="75531"/>
                  </a:lnTo>
                  <a:lnTo>
                    <a:pt x="12703" y="78474"/>
                  </a:lnTo>
                  <a:lnTo>
                    <a:pt x="12945" y="78716"/>
                  </a:lnTo>
                  <a:lnTo>
                    <a:pt x="12945" y="75531"/>
                  </a:lnTo>
                  <a:lnTo>
                    <a:pt x="17501" y="75531"/>
                  </a:lnTo>
                  <a:lnTo>
                    <a:pt x="17501" y="80087"/>
                  </a:lnTo>
                  <a:lnTo>
                    <a:pt x="14316" y="80087"/>
                  </a:lnTo>
                  <a:lnTo>
                    <a:pt x="14558" y="80329"/>
                  </a:lnTo>
                  <a:lnTo>
                    <a:pt x="17501" y="80329"/>
                  </a:lnTo>
                  <a:lnTo>
                    <a:pt x="17501" y="82910"/>
                  </a:lnTo>
                  <a:lnTo>
                    <a:pt x="17743" y="83072"/>
                  </a:lnTo>
                  <a:lnTo>
                    <a:pt x="17743" y="80329"/>
                  </a:lnTo>
                  <a:lnTo>
                    <a:pt x="22300" y="80329"/>
                  </a:lnTo>
                  <a:lnTo>
                    <a:pt x="22300" y="84927"/>
                  </a:lnTo>
                  <a:lnTo>
                    <a:pt x="20203" y="84927"/>
                  </a:lnTo>
                  <a:cubicBezTo>
                    <a:pt x="20324" y="85007"/>
                    <a:pt x="20445" y="85088"/>
                    <a:pt x="20566" y="85168"/>
                  </a:cubicBezTo>
                  <a:lnTo>
                    <a:pt x="22300" y="85168"/>
                  </a:lnTo>
                  <a:lnTo>
                    <a:pt x="22300" y="86257"/>
                  </a:lnTo>
                  <a:cubicBezTo>
                    <a:pt x="22381" y="86338"/>
                    <a:pt x="22462" y="86378"/>
                    <a:pt x="22542" y="86419"/>
                  </a:cubicBezTo>
                  <a:lnTo>
                    <a:pt x="22542" y="85168"/>
                  </a:lnTo>
                  <a:lnTo>
                    <a:pt x="27139" y="85168"/>
                  </a:lnTo>
                  <a:lnTo>
                    <a:pt x="27139" y="88838"/>
                  </a:lnTo>
                  <a:cubicBezTo>
                    <a:pt x="27220" y="88878"/>
                    <a:pt x="27301" y="88919"/>
                    <a:pt x="27381" y="88959"/>
                  </a:cubicBezTo>
                  <a:lnTo>
                    <a:pt x="27381" y="85168"/>
                  </a:lnTo>
                  <a:lnTo>
                    <a:pt x="31938" y="85168"/>
                  </a:lnTo>
                  <a:lnTo>
                    <a:pt x="31938" y="89725"/>
                  </a:lnTo>
                  <a:lnTo>
                    <a:pt x="29236" y="89725"/>
                  </a:lnTo>
                  <a:lnTo>
                    <a:pt x="29841" y="89967"/>
                  </a:lnTo>
                  <a:lnTo>
                    <a:pt x="31938" y="89967"/>
                  </a:lnTo>
                  <a:lnTo>
                    <a:pt x="31938" y="90733"/>
                  </a:lnTo>
                  <a:cubicBezTo>
                    <a:pt x="32019" y="90733"/>
                    <a:pt x="32099" y="90774"/>
                    <a:pt x="32180" y="90814"/>
                  </a:cubicBezTo>
                  <a:lnTo>
                    <a:pt x="32180" y="89967"/>
                  </a:lnTo>
                  <a:lnTo>
                    <a:pt x="36777" y="89967"/>
                  </a:lnTo>
                  <a:lnTo>
                    <a:pt x="36777" y="92024"/>
                  </a:lnTo>
                  <a:cubicBezTo>
                    <a:pt x="36858" y="92024"/>
                    <a:pt x="36939" y="92064"/>
                    <a:pt x="37019" y="92064"/>
                  </a:cubicBezTo>
                  <a:lnTo>
                    <a:pt x="37019" y="89967"/>
                  </a:lnTo>
                  <a:lnTo>
                    <a:pt x="41576" y="89967"/>
                  </a:lnTo>
                  <a:lnTo>
                    <a:pt x="41576" y="92790"/>
                  </a:lnTo>
                  <a:cubicBezTo>
                    <a:pt x="41657" y="92790"/>
                    <a:pt x="41737" y="92790"/>
                    <a:pt x="41818" y="92790"/>
                  </a:cubicBezTo>
                  <a:lnTo>
                    <a:pt x="41818" y="89967"/>
                  </a:lnTo>
                  <a:lnTo>
                    <a:pt x="46375" y="89967"/>
                  </a:lnTo>
                  <a:lnTo>
                    <a:pt x="46375" y="93032"/>
                  </a:lnTo>
                  <a:lnTo>
                    <a:pt x="46496" y="93032"/>
                  </a:lnTo>
                  <a:lnTo>
                    <a:pt x="46617" y="93032"/>
                  </a:lnTo>
                  <a:lnTo>
                    <a:pt x="46617" y="89967"/>
                  </a:lnTo>
                  <a:lnTo>
                    <a:pt x="51214" y="89967"/>
                  </a:lnTo>
                  <a:lnTo>
                    <a:pt x="51214" y="92790"/>
                  </a:lnTo>
                  <a:cubicBezTo>
                    <a:pt x="51295" y="92790"/>
                    <a:pt x="51375" y="92790"/>
                    <a:pt x="51456" y="92790"/>
                  </a:cubicBezTo>
                  <a:lnTo>
                    <a:pt x="51456" y="89967"/>
                  </a:lnTo>
                  <a:lnTo>
                    <a:pt x="56013" y="89967"/>
                  </a:lnTo>
                  <a:lnTo>
                    <a:pt x="56013" y="92064"/>
                  </a:lnTo>
                  <a:cubicBezTo>
                    <a:pt x="56093" y="92064"/>
                    <a:pt x="56174" y="92024"/>
                    <a:pt x="56255" y="92024"/>
                  </a:cubicBezTo>
                  <a:lnTo>
                    <a:pt x="56255" y="89967"/>
                  </a:lnTo>
                  <a:lnTo>
                    <a:pt x="60812" y="89967"/>
                  </a:lnTo>
                  <a:lnTo>
                    <a:pt x="60812" y="90814"/>
                  </a:lnTo>
                  <a:cubicBezTo>
                    <a:pt x="60892" y="90774"/>
                    <a:pt x="60973" y="90733"/>
                    <a:pt x="61054" y="90733"/>
                  </a:cubicBezTo>
                  <a:lnTo>
                    <a:pt x="61054" y="89967"/>
                  </a:lnTo>
                  <a:lnTo>
                    <a:pt x="63191" y="89967"/>
                  </a:lnTo>
                  <a:lnTo>
                    <a:pt x="63796" y="89725"/>
                  </a:lnTo>
                  <a:lnTo>
                    <a:pt x="61054" y="89725"/>
                  </a:lnTo>
                  <a:lnTo>
                    <a:pt x="61054" y="85168"/>
                  </a:lnTo>
                  <a:lnTo>
                    <a:pt x="65651" y="85168"/>
                  </a:lnTo>
                  <a:lnTo>
                    <a:pt x="65651" y="88959"/>
                  </a:lnTo>
                  <a:cubicBezTo>
                    <a:pt x="65731" y="88919"/>
                    <a:pt x="65812" y="88878"/>
                    <a:pt x="65893" y="88838"/>
                  </a:cubicBezTo>
                  <a:lnTo>
                    <a:pt x="65893" y="85168"/>
                  </a:lnTo>
                  <a:lnTo>
                    <a:pt x="70450" y="85168"/>
                  </a:lnTo>
                  <a:lnTo>
                    <a:pt x="70450" y="86419"/>
                  </a:lnTo>
                  <a:cubicBezTo>
                    <a:pt x="70530" y="86378"/>
                    <a:pt x="70611" y="86338"/>
                    <a:pt x="70691" y="86257"/>
                  </a:cubicBezTo>
                  <a:lnTo>
                    <a:pt x="70691" y="85168"/>
                  </a:lnTo>
                  <a:lnTo>
                    <a:pt x="72425" y="85168"/>
                  </a:lnTo>
                  <a:cubicBezTo>
                    <a:pt x="72546" y="85088"/>
                    <a:pt x="72667" y="85007"/>
                    <a:pt x="72788" y="84927"/>
                  </a:cubicBezTo>
                  <a:lnTo>
                    <a:pt x="70691" y="84927"/>
                  </a:lnTo>
                  <a:lnTo>
                    <a:pt x="70691" y="80329"/>
                  </a:lnTo>
                  <a:lnTo>
                    <a:pt x="75248" y="80329"/>
                  </a:lnTo>
                  <a:lnTo>
                    <a:pt x="75248" y="83072"/>
                  </a:lnTo>
                  <a:lnTo>
                    <a:pt x="75490" y="82910"/>
                  </a:lnTo>
                  <a:lnTo>
                    <a:pt x="75490" y="80329"/>
                  </a:lnTo>
                  <a:lnTo>
                    <a:pt x="78434" y="80329"/>
                  </a:lnTo>
                  <a:lnTo>
                    <a:pt x="78716" y="80087"/>
                  </a:lnTo>
                  <a:lnTo>
                    <a:pt x="75490" y="80087"/>
                  </a:lnTo>
                  <a:lnTo>
                    <a:pt x="75490" y="75531"/>
                  </a:lnTo>
                  <a:lnTo>
                    <a:pt x="80087" y="75531"/>
                  </a:lnTo>
                  <a:lnTo>
                    <a:pt x="80087" y="78716"/>
                  </a:lnTo>
                  <a:lnTo>
                    <a:pt x="80329" y="78474"/>
                  </a:lnTo>
                  <a:lnTo>
                    <a:pt x="80329" y="75531"/>
                  </a:lnTo>
                  <a:lnTo>
                    <a:pt x="82870" y="75531"/>
                  </a:lnTo>
                  <a:lnTo>
                    <a:pt x="83072" y="75289"/>
                  </a:lnTo>
                  <a:lnTo>
                    <a:pt x="80329" y="75289"/>
                  </a:lnTo>
                  <a:lnTo>
                    <a:pt x="80329" y="70732"/>
                  </a:lnTo>
                  <a:lnTo>
                    <a:pt x="84886" y="70732"/>
                  </a:lnTo>
                  <a:lnTo>
                    <a:pt x="84886" y="72829"/>
                  </a:lnTo>
                  <a:cubicBezTo>
                    <a:pt x="84967" y="72708"/>
                    <a:pt x="85048" y="72587"/>
                    <a:pt x="85128" y="72466"/>
                  </a:cubicBezTo>
                  <a:lnTo>
                    <a:pt x="85128" y="70732"/>
                  </a:lnTo>
                  <a:lnTo>
                    <a:pt x="86257" y="70732"/>
                  </a:lnTo>
                  <a:cubicBezTo>
                    <a:pt x="86298" y="70651"/>
                    <a:pt x="86338" y="70570"/>
                    <a:pt x="86378" y="70490"/>
                  </a:cubicBezTo>
                  <a:lnTo>
                    <a:pt x="85128" y="70490"/>
                  </a:lnTo>
                  <a:lnTo>
                    <a:pt x="85128" y="65893"/>
                  </a:lnTo>
                  <a:lnTo>
                    <a:pt x="88798" y="65893"/>
                  </a:lnTo>
                  <a:cubicBezTo>
                    <a:pt x="88838" y="65812"/>
                    <a:pt x="88879" y="65731"/>
                    <a:pt x="88919" y="65651"/>
                  </a:cubicBezTo>
                  <a:lnTo>
                    <a:pt x="85128" y="65651"/>
                  </a:lnTo>
                  <a:lnTo>
                    <a:pt x="85128" y="61094"/>
                  </a:lnTo>
                  <a:lnTo>
                    <a:pt x="89685" y="61094"/>
                  </a:lnTo>
                  <a:close/>
                  <a:moveTo>
                    <a:pt x="85128" y="32180"/>
                  </a:moveTo>
                  <a:lnTo>
                    <a:pt x="89685" y="32180"/>
                  </a:lnTo>
                  <a:lnTo>
                    <a:pt x="89685" y="36777"/>
                  </a:lnTo>
                  <a:lnTo>
                    <a:pt x="85128" y="36777"/>
                  </a:lnTo>
                  <a:close/>
                  <a:moveTo>
                    <a:pt x="85128" y="37019"/>
                  </a:moveTo>
                  <a:lnTo>
                    <a:pt x="89685" y="37019"/>
                  </a:lnTo>
                  <a:lnTo>
                    <a:pt x="89685" y="41576"/>
                  </a:lnTo>
                  <a:lnTo>
                    <a:pt x="85128" y="41576"/>
                  </a:lnTo>
                  <a:close/>
                  <a:moveTo>
                    <a:pt x="85128" y="41818"/>
                  </a:moveTo>
                  <a:lnTo>
                    <a:pt x="89685" y="41818"/>
                  </a:lnTo>
                  <a:lnTo>
                    <a:pt x="89685" y="46375"/>
                  </a:lnTo>
                  <a:lnTo>
                    <a:pt x="85128" y="46375"/>
                  </a:lnTo>
                  <a:close/>
                  <a:moveTo>
                    <a:pt x="85128" y="46617"/>
                  </a:moveTo>
                  <a:lnTo>
                    <a:pt x="89685" y="46617"/>
                  </a:lnTo>
                  <a:lnTo>
                    <a:pt x="89685" y="51214"/>
                  </a:lnTo>
                  <a:lnTo>
                    <a:pt x="85128" y="51214"/>
                  </a:lnTo>
                  <a:close/>
                  <a:moveTo>
                    <a:pt x="85128" y="51456"/>
                  </a:moveTo>
                  <a:lnTo>
                    <a:pt x="89685" y="51456"/>
                  </a:lnTo>
                  <a:lnTo>
                    <a:pt x="89685" y="56013"/>
                  </a:lnTo>
                  <a:lnTo>
                    <a:pt x="85128" y="56013"/>
                  </a:lnTo>
                  <a:close/>
                  <a:moveTo>
                    <a:pt x="85128" y="56255"/>
                  </a:moveTo>
                  <a:lnTo>
                    <a:pt x="89685" y="56255"/>
                  </a:lnTo>
                  <a:lnTo>
                    <a:pt x="89685" y="60812"/>
                  </a:lnTo>
                  <a:lnTo>
                    <a:pt x="85128" y="60812"/>
                  </a:lnTo>
                  <a:close/>
                  <a:moveTo>
                    <a:pt x="7904" y="60812"/>
                  </a:moveTo>
                  <a:lnTo>
                    <a:pt x="3347" y="60812"/>
                  </a:lnTo>
                  <a:lnTo>
                    <a:pt x="3347" y="56255"/>
                  </a:lnTo>
                  <a:lnTo>
                    <a:pt x="7904" y="56255"/>
                  </a:lnTo>
                  <a:close/>
                  <a:moveTo>
                    <a:pt x="7904" y="56013"/>
                  </a:moveTo>
                  <a:lnTo>
                    <a:pt x="3347" y="56013"/>
                  </a:lnTo>
                  <a:lnTo>
                    <a:pt x="3347" y="51456"/>
                  </a:lnTo>
                  <a:lnTo>
                    <a:pt x="7904" y="51456"/>
                  </a:lnTo>
                  <a:close/>
                  <a:moveTo>
                    <a:pt x="7904" y="51214"/>
                  </a:moveTo>
                  <a:lnTo>
                    <a:pt x="3347" y="51214"/>
                  </a:lnTo>
                  <a:lnTo>
                    <a:pt x="3347" y="46617"/>
                  </a:lnTo>
                  <a:lnTo>
                    <a:pt x="7904" y="46617"/>
                  </a:lnTo>
                  <a:close/>
                  <a:moveTo>
                    <a:pt x="7904" y="46375"/>
                  </a:moveTo>
                  <a:lnTo>
                    <a:pt x="3347" y="46375"/>
                  </a:lnTo>
                  <a:lnTo>
                    <a:pt x="3347" y="41818"/>
                  </a:lnTo>
                  <a:lnTo>
                    <a:pt x="7904" y="41818"/>
                  </a:lnTo>
                  <a:close/>
                  <a:moveTo>
                    <a:pt x="7904" y="41576"/>
                  </a:moveTo>
                  <a:lnTo>
                    <a:pt x="3347" y="41576"/>
                  </a:lnTo>
                  <a:lnTo>
                    <a:pt x="3347" y="37019"/>
                  </a:lnTo>
                  <a:lnTo>
                    <a:pt x="7904" y="37019"/>
                  </a:lnTo>
                  <a:close/>
                  <a:moveTo>
                    <a:pt x="7904" y="36777"/>
                  </a:moveTo>
                  <a:lnTo>
                    <a:pt x="3347" y="36777"/>
                  </a:lnTo>
                  <a:lnTo>
                    <a:pt x="3347" y="32180"/>
                  </a:lnTo>
                  <a:lnTo>
                    <a:pt x="7904" y="32180"/>
                  </a:lnTo>
                  <a:close/>
                  <a:moveTo>
                    <a:pt x="12703" y="70449"/>
                  </a:moveTo>
                  <a:lnTo>
                    <a:pt x="8146" y="70449"/>
                  </a:lnTo>
                  <a:lnTo>
                    <a:pt x="8146" y="65893"/>
                  </a:lnTo>
                  <a:lnTo>
                    <a:pt x="12703" y="65893"/>
                  </a:lnTo>
                  <a:close/>
                  <a:moveTo>
                    <a:pt x="12703" y="65610"/>
                  </a:moveTo>
                  <a:lnTo>
                    <a:pt x="8146" y="65610"/>
                  </a:lnTo>
                  <a:lnTo>
                    <a:pt x="8146" y="61054"/>
                  </a:lnTo>
                  <a:lnTo>
                    <a:pt x="12703" y="61054"/>
                  </a:lnTo>
                  <a:close/>
                  <a:moveTo>
                    <a:pt x="12703" y="60812"/>
                  </a:moveTo>
                  <a:lnTo>
                    <a:pt x="8146" y="60812"/>
                  </a:lnTo>
                  <a:lnTo>
                    <a:pt x="8146" y="56255"/>
                  </a:lnTo>
                  <a:lnTo>
                    <a:pt x="12703" y="56255"/>
                  </a:lnTo>
                  <a:close/>
                  <a:moveTo>
                    <a:pt x="12703" y="56013"/>
                  </a:moveTo>
                  <a:lnTo>
                    <a:pt x="8146" y="56013"/>
                  </a:lnTo>
                  <a:lnTo>
                    <a:pt x="8146" y="51456"/>
                  </a:lnTo>
                  <a:lnTo>
                    <a:pt x="12703" y="51456"/>
                  </a:lnTo>
                  <a:close/>
                  <a:moveTo>
                    <a:pt x="12703" y="51174"/>
                  </a:moveTo>
                  <a:lnTo>
                    <a:pt x="8146" y="51174"/>
                  </a:lnTo>
                  <a:lnTo>
                    <a:pt x="8146" y="46617"/>
                  </a:lnTo>
                  <a:lnTo>
                    <a:pt x="12703" y="46617"/>
                  </a:lnTo>
                  <a:close/>
                  <a:moveTo>
                    <a:pt x="12703" y="46375"/>
                  </a:moveTo>
                  <a:lnTo>
                    <a:pt x="8146" y="46375"/>
                  </a:lnTo>
                  <a:lnTo>
                    <a:pt x="8146" y="41818"/>
                  </a:lnTo>
                  <a:lnTo>
                    <a:pt x="12703" y="41818"/>
                  </a:lnTo>
                  <a:close/>
                  <a:moveTo>
                    <a:pt x="12703" y="41576"/>
                  </a:moveTo>
                  <a:lnTo>
                    <a:pt x="8146" y="41576"/>
                  </a:lnTo>
                  <a:lnTo>
                    <a:pt x="8146" y="36979"/>
                  </a:lnTo>
                  <a:lnTo>
                    <a:pt x="12703" y="36979"/>
                  </a:lnTo>
                  <a:close/>
                  <a:moveTo>
                    <a:pt x="12703" y="36737"/>
                  </a:moveTo>
                  <a:lnTo>
                    <a:pt x="8146" y="36737"/>
                  </a:lnTo>
                  <a:lnTo>
                    <a:pt x="8146" y="32180"/>
                  </a:lnTo>
                  <a:lnTo>
                    <a:pt x="12703" y="32180"/>
                  </a:lnTo>
                  <a:close/>
                  <a:moveTo>
                    <a:pt x="12703" y="31938"/>
                  </a:moveTo>
                  <a:lnTo>
                    <a:pt x="8146" y="31938"/>
                  </a:lnTo>
                  <a:lnTo>
                    <a:pt x="8146" y="27381"/>
                  </a:lnTo>
                  <a:lnTo>
                    <a:pt x="12703" y="27381"/>
                  </a:lnTo>
                  <a:close/>
                  <a:moveTo>
                    <a:pt x="12703" y="27139"/>
                  </a:moveTo>
                  <a:lnTo>
                    <a:pt x="8146" y="27139"/>
                  </a:lnTo>
                  <a:lnTo>
                    <a:pt x="8146" y="22542"/>
                  </a:lnTo>
                  <a:lnTo>
                    <a:pt x="12703" y="22542"/>
                  </a:lnTo>
                  <a:close/>
                  <a:moveTo>
                    <a:pt x="17542" y="75248"/>
                  </a:moveTo>
                  <a:lnTo>
                    <a:pt x="12945" y="75248"/>
                  </a:lnTo>
                  <a:lnTo>
                    <a:pt x="12945" y="70651"/>
                  </a:lnTo>
                  <a:lnTo>
                    <a:pt x="17542" y="70651"/>
                  </a:lnTo>
                  <a:close/>
                  <a:moveTo>
                    <a:pt x="17542" y="70449"/>
                  </a:moveTo>
                  <a:lnTo>
                    <a:pt x="12945" y="70449"/>
                  </a:lnTo>
                  <a:lnTo>
                    <a:pt x="12945" y="65852"/>
                  </a:lnTo>
                  <a:lnTo>
                    <a:pt x="17542" y="65852"/>
                  </a:lnTo>
                  <a:close/>
                  <a:moveTo>
                    <a:pt x="17542" y="65610"/>
                  </a:moveTo>
                  <a:lnTo>
                    <a:pt x="12945" y="65610"/>
                  </a:lnTo>
                  <a:lnTo>
                    <a:pt x="12945" y="61054"/>
                  </a:lnTo>
                  <a:lnTo>
                    <a:pt x="17542" y="61054"/>
                  </a:lnTo>
                  <a:close/>
                  <a:moveTo>
                    <a:pt x="17542" y="60812"/>
                  </a:moveTo>
                  <a:lnTo>
                    <a:pt x="12945" y="60812"/>
                  </a:lnTo>
                  <a:lnTo>
                    <a:pt x="12945" y="56214"/>
                  </a:lnTo>
                  <a:lnTo>
                    <a:pt x="17542" y="56214"/>
                  </a:lnTo>
                  <a:close/>
                  <a:moveTo>
                    <a:pt x="17542" y="55972"/>
                  </a:moveTo>
                  <a:lnTo>
                    <a:pt x="12945" y="55972"/>
                  </a:lnTo>
                  <a:lnTo>
                    <a:pt x="12945" y="51416"/>
                  </a:lnTo>
                  <a:lnTo>
                    <a:pt x="17542" y="51416"/>
                  </a:lnTo>
                  <a:close/>
                  <a:moveTo>
                    <a:pt x="17542" y="51174"/>
                  </a:moveTo>
                  <a:lnTo>
                    <a:pt x="12945" y="51174"/>
                  </a:lnTo>
                  <a:lnTo>
                    <a:pt x="12945" y="46617"/>
                  </a:lnTo>
                  <a:lnTo>
                    <a:pt x="17542" y="46617"/>
                  </a:lnTo>
                  <a:close/>
                  <a:moveTo>
                    <a:pt x="17542" y="46375"/>
                  </a:moveTo>
                  <a:lnTo>
                    <a:pt x="12945" y="46375"/>
                  </a:lnTo>
                  <a:lnTo>
                    <a:pt x="12945" y="41778"/>
                  </a:lnTo>
                  <a:lnTo>
                    <a:pt x="17542" y="41778"/>
                  </a:lnTo>
                  <a:close/>
                  <a:moveTo>
                    <a:pt x="17542" y="41536"/>
                  </a:moveTo>
                  <a:lnTo>
                    <a:pt x="12945" y="41536"/>
                  </a:lnTo>
                  <a:lnTo>
                    <a:pt x="12945" y="36979"/>
                  </a:lnTo>
                  <a:lnTo>
                    <a:pt x="17542" y="36979"/>
                  </a:lnTo>
                  <a:close/>
                  <a:moveTo>
                    <a:pt x="17542" y="36737"/>
                  </a:moveTo>
                  <a:lnTo>
                    <a:pt x="12945" y="36737"/>
                  </a:lnTo>
                  <a:lnTo>
                    <a:pt x="12945" y="32180"/>
                  </a:lnTo>
                  <a:lnTo>
                    <a:pt x="17542" y="32180"/>
                  </a:lnTo>
                  <a:close/>
                  <a:moveTo>
                    <a:pt x="17542" y="31938"/>
                  </a:moveTo>
                  <a:lnTo>
                    <a:pt x="12945" y="31938"/>
                  </a:lnTo>
                  <a:lnTo>
                    <a:pt x="12945" y="27341"/>
                  </a:lnTo>
                  <a:lnTo>
                    <a:pt x="17542" y="27341"/>
                  </a:lnTo>
                  <a:close/>
                  <a:moveTo>
                    <a:pt x="17542" y="27099"/>
                  </a:moveTo>
                  <a:lnTo>
                    <a:pt x="12945" y="27099"/>
                  </a:lnTo>
                  <a:lnTo>
                    <a:pt x="12945" y="22542"/>
                  </a:lnTo>
                  <a:lnTo>
                    <a:pt x="17542" y="22542"/>
                  </a:lnTo>
                  <a:close/>
                  <a:moveTo>
                    <a:pt x="17542" y="22300"/>
                  </a:moveTo>
                  <a:lnTo>
                    <a:pt x="12945" y="22300"/>
                  </a:lnTo>
                  <a:lnTo>
                    <a:pt x="12945" y="17743"/>
                  </a:lnTo>
                  <a:lnTo>
                    <a:pt x="17542" y="17743"/>
                  </a:lnTo>
                  <a:close/>
                  <a:moveTo>
                    <a:pt x="22341" y="80047"/>
                  </a:moveTo>
                  <a:lnTo>
                    <a:pt x="17784" y="80047"/>
                  </a:lnTo>
                  <a:lnTo>
                    <a:pt x="17784" y="75450"/>
                  </a:lnTo>
                  <a:lnTo>
                    <a:pt x="22341" y="75450"/>
                  </a:lnTo>
                  <a:close/>
                  <a:moveTo>
                    <a:pt x="22341" y="75208"/>
                  </a:moveTo>
                  <a:lnTo>
                    <a:pt x="17784" y="75208"/>
                  </a:lnTo>
                  <a:lnTo>
                    <a:pt x="17784" y="70651"/>
                  </a:lnTo>
                  <a:lnTo>
                    <a:pt x="22341" y="70651"/>
                  </a:lnTo>
                  <a:close/>
                  <a:moveTo>
                    <a:pt x="22341" y="70409"/>
                  </a:moveTo>
                  <a:lnTo>
                    <a:pt x="17784" y="70409"/>
                  </a:lnTo>
                  <a:lnTo>
                    <a:pt x="17784" y="65852"/>
                  </a:lnTo>
                  <a:lnTo>
                    <a:pt x="22341" y="65852"/>
                  </a:lnTo>
                  <a:close/>
                  <a:moveTo>
                    <a:pt x="22341" y="65610"/>
                  </a:moveTo>
                  <a:lnTo>
                    <a:pt x="17784" y="65610"/>
                  </a:lnTo>
                  <a:lnTo>
                    <a:pt x="17784" y="61013"/>
                  </a:lnTo>
                  <a:lnTo>
                    <a:pt x="22341" y="61013"/>
                  </a:lnTo>
                  <a:close/>
                  <a:moveTo>
                    <a:pt x="22341" y="60771"/>
                  </a:moveTo>
                  <a:lnTo>
                    <a:pt x="17784" y="60771"/>
                  </a:lnTo>
                  <a:lnTo>
                    <a:pt x="17784" y="56214"/>
                  </a:lnTo>
                  <a:lnTo>
                    <a:pt x="22341" y="56214"/>
                  </a:lnTo>
                  <a:close/>
                  <a:moveTo>
                    <a:pt x="22341" y="55972"/>
                  </a:moveTo>
                  <a:lnTo>
                    <a:pt x="17784" y="55972"/>
                  </a:lnTo>
                  <a:lnTo>
                    <a:pt x="17784" y="51416"/>
                  </a:lnTo>
                  <a:lnTo>
                    <a:pt x="22341" y="51416"/>
                  </a:lnTo>
                  <a:close/>
                  <a:moveTo>
                    <a:pt x="22341" y="51174"/>
                  </a:moveTo>
                  <a:lnTo>
                    <a:pt x="17784" y="51174"/>
                  </a:lnTo>
                  <a:lnTo>
                    <a:pt x="17784" y="46577"/>
                  </a:lnTo>
                  <a:lnTo>
                    <a:pt x="22341" y="46577"/>
                  </a:lnTo>
                  <a:close/>
                  <a:moveTo>
                    <a:pt x="22341" y="46335"/>
                  </a:moveTo>
                  <a:lnTo>
                    <a:pt x="17784" y="46335"/>
                  </a:lnTo>
                  <a:lnTo>
                    <a:pt x="17784" y="41778"/>
                  </a:lnTo>
                  <a:lnTo>
                    <a:pt x="22341" y="41778"/>
                  </a:lnTo>
                  <a:close/>
                  <a:moveTo>
                    <a:pt x="22341" y="41536"/>
                  </a:moveTo>
                  <a:lnTo>
                    <a:pt x="17784" y="41536"/>
                  </a:lnTo>
                  <a:lnTo>
                    <a:pt x="17784" y="36939"/>
                  </a:lnTo>
                  <a:lnTo>
                    <a:pt x="22341" y="36939"/>
                  </a:lnTo>
                  <a:close/>
                  <a:moveTo>
                    <a:pt x="22341" y="36737"/>
                  </a:moveTo>
                  <a:lnTo>
                    <a:pt x="17784" y="36737"/>
                  </a:lnTo>
                  <a:lnTo>
                    <a:pt x="17784" y="32140"/>
                  </a:lnTo>
                  <a:lnTo>
                    <a:pt x="22341" y="32140"/>
                  </a:lnTo>
                  <a:close/>
                  <a:moveTo>
                    <a:pt x="22341" y="31898"/>
                  </a:moveTo>
                  <a:lnTo>
                    <a:pt x="17784" y="31898"/>
                  </a:lnTo>
                  <a:lnTo>
                    <a:pt x="17784" y="27341"/>
                  </a:lnTo>
                  <a:lnTo>
                    <a:pt x="22341" y="27341"/>
                  </a:lnTo>
                  <a:close/>
                  <a:moveTo>
                    <a:pt x="22341" y="27099"/>
                  </a:moveTo>
                  <a:lnTo>
                    <a:pt x="17784" y="27099"/>
                  </a:lnTo>
                  <a:lnTo>
                    <a:pt x="17784" y="22502"/>
                  </a:lnTo>
                  <a:lnTo>
                    <a:pt x="22341" y="22502"/>
                  </a:lnTo>
                  <a:close/>
                  <a:moveTo>
                    <a:pt x="22341" y="22260"/>
                  </a:moveTo>
                  <a:lnTo>
                    <a:pt x="17784" y="22260"/>
                  </a:lnTo>
                  <a:lnTo>
                    <a:pt x="17784" y="17703"/>
                  </a:lnTo>
                  <a:lnTo>
                    <a:pt x="22341" y="17703"/>
                  </a:lnTo>
                  <a:close/>
                  <a:moveTo>
                    <a:pt x="22341" y="17461"/>
                  </a:moveTo>
                  <a:lnTo>
                    <a:pt x="17784" y="17461"/>
                  </a:lnTo>
                  <a:lnTo>
                    <a:pt x="17784" y="12904"/>
                  </a:lnTo>
                  <a:lnTo>
                    <a:pt x="22341" y="12904"/>
                  </a:lnTo>
                  <a:close/>
                  <a:moveTo>
                    <a:pt x="27139" y="84846"/>
                  </a:moveTo>
                  <a:lnTo>
                    <a:pt x="22583" y="84846"/>
                  </a:lnTo>
                  <a:lnTo>
                    <a:pt x="22583" y="80249"/>
                  </a:lnTo>
                  <a:lnTo>
                    <a:pt x="27139" y="80249"/>
                  </a:lnTo>
                  <a:close/>
                  <a:moveTo>
                    <a:pt x="27139" y="80007"/>
                  </a:moveTo>
                  <a:lnTo>
                    <a:pt x="22583" y="80007"/>
                  </a:lnTo>
                  <a:lnTo>
                    <a:pt x="22583" y="75450"/>
                  </a:lnTo>
                  <a:lnTo>
                    <a:pt x="27139" y="75450"/>
                  </a:lnTo>
                  <a:close/>
                  <a:moveTo>
                    <a:pt x="27139" y="75208"/>
                  </a:moveTo>
                  <a:lnTo>
                    <a:pt x="22583" y="75208"/>
                  </a:lnTo>
                  <a:lnTo>
                    <a:pt x="22583" y="70611"/>
                  </a:lnTo>
                  <a:lnTo>
                    <a:pt x="27139" y="70611"/>
                  </a:lnTo>
                  <a:close/>
                  <a:moveTo>
                    <a:pt x="27139" y="70369"/>
                  </a:moveTo>
                  <a:lnTo>
                    <a:pt x="22583" y="70369"/>
                  </a:lnTo>
                  <a:lnTo>
                    <a:pt x="22583" y="65812"/>
                  </a:lnTo>
                  <a:lnTo>
                    <a:pt x="27139" y="65812"/>
                  </a:lnTo>
                  <a:close/>
                  <a:moveTo>
                    <a:pt x="27139" y="65570"/>
                  </a:moveTo>
                  <a:lnTo>
                    <a:pt x="22583" y="65570"/>
                  </a:lnTo>
                  <a:lnTo>
                    <a:pt x="22583" y="61013"/>
                  </a:lnTo>
                  <a:lnTo>
                    <a:pt x="27139" y="61013"/>
                  </a:lnTo>
                  <a:close/>
                  <a:moveTo>
                    <a:pt x="27139" y="60771"/>
                  </a:moveTo>
                  <a:lnTo>
                    <a:pt x="22583" y="60771"/>
                  </a:lnTo>
                  <a:lnTo>
                    <a:pt x="22583" y="56174"/>
                  </a:lnTo>
                  <a:lnTo>
                    <a:pt x="27139" y="56174"/>
                  </a:lnTo>
                  <a:close/>
                  <a:moveTo>
                    <a:pt x="27139" y="55932"/>
                  </a:moveTo>
                  <a:lnTo>
                    <a:pt x="22583" y="55932"/>
                  </a:lnTo>
                  <a:lnTo>
                    <a:pt x="22583" y="51375"/>
                  </a:lnTo>
                  <a:lnTo>
                    <a:pt x="27139" y="51375"/>
                  </a:lnTo>
                  <a:close/>
                  <a:moveTo>
                    <a:pt x="27139" y="51133"/>
                  </a:moveTo>
                  <a:lnTo>
                    <a:pt x="22583" y="51133"/>
                  </a:lnTo>
                  <a:lnTo>
                    <a:pt x="22583" y="46577"/>
                  </a:lnTo>
                  <a:lnTo>
                    <a:pt x="27139" y="46577"/>
                  </a:lnTo>
                  <a:close/>
                  <a:moveTo>
                    <a:pt x="27139" y="46335"/>
                  </a:moveTo>
                  <a:lnTo>
                    <a:pt x="22583" y="46335"/>
                  </a:lnTo>
                  <a:lnTo>
                    <a:pt x="22583" y="41737"/>
                  </a:lnTo>
                  <a:lnTo>
                    <a:pt x="27139" y="41737"/>
                  </a:lnTo>
                  <a:close/>
                  <a:moveTo>
                    <a:pt x="27139" y="41495"/>
                  </a:moveTo>
                  <a:lnTo>
                    <a:pt x="22583" y="41495"/>
                  </a:lnTo>
                  <a:lnTo>
                    <a:pt x="22583" y="36939"/>
                  </a:lnTo>
                  <a:lnTo>
                    <a:pt x="27139" y="36939"/>
                  </a:lnTo>
                  <a:close/>
                  <a:moveTo>
                    <a:pt x="27139" y="36697"/>
                  </a:moveTo>
                  <a:lnTo>
                    <a:pt x="22583" y="36697"/>
                  </a:lnTo>
                  <a:lnTo>
                    <a:pt x="22583" y="32140"/>
                  </a:lnTo>
                  <a:lnTo>
                    <a:pt x="27139" y="32140"/>
                  </a:lnTo>
                  <a:close/>
                  <a:moveTo>
                    <a:pt x="27139" y="31898"/>
                  </a:moveTo>
                  <a:lnTo>
                    <a:pt x="22583" y="31898"/>
                  </a:lnTo>
                  <a:lnTo>
                    <a:pt x="22583" y="27301"/>
                  </a:lnTo>
                  <a:lnTo>
                    <a:pt x="27139" y="27301"/>
                  </a:lnTo>
                  <a:close/>
                  <a:moveTo>
                    <a:pt x="27139" y="27059"/>
                  </a:moveTo>
                  <a:lnTo>
                    <a:pt x="22583" y="27059"/>
                  </a:lnTo>
                  <a:lnTo>
                    <a:pt x="22583" y="22502"/>
                  </a:lnTo>
                  <a:lnTo>
                    <a:pt x="27139" y="22502"/>
                  </a:lnTo>
                  <a:close/>
                  <a:moveTo>
                    <a:pt x="27139" y="22260"/>
                  </a:moveTo>
                  <a:lnTo>
                    <a:pt x="22583" y="22260"/>
                  </a:lnTo>
                  <a:lnTo>
                    <a:pt x="22583" y="17703"/>
                  </a:lnTo>
                  <a:lnTo>
                    <a:pt x="27139" y="17703"/>
                  </a:lnTo>
                  <a:close/>
                  <a:moveTo>
                    <a:pt x="27139" y="17461"/>
                  </a:moveTo>
                  <a:lnTo>
                    <a:pt x="22583" y="17461"/>
                  </a:lnTo>
                  <a:lnTo>
                    <a:pt x="22583" y="12864"/>
                  </a:lnTo>
                  <a:lnTo>
                    <a:pt x="27139" y="12864"/>
                  </a:lnTo>
                  <a:close/>
                  <a:moveTo>
                    <a:pt x="27139" y="12622"/>
                  </a:moveTo>
                  <a:lnTo>
                    <a:pt x="22583" y="12622"/>
                  </a:lnTo>
                  <a:lnTo>
                    <a:pt x="22583" y="8065"/>
                  </a:lnTo>
                  <a:lnTo>
                    <a:pt x="27139" y="8065"/>
                  </a:lnTo>
                  <a:close/>
                  <a:moveTo>
                    <a:pt x="31979" y="84806"/>
                  </a:moveTo>
                  <a:lnTo>
                    <a:pt x="27381" y="84806"/>
                  </a:lnTo>
                  <a:lnTo>
                    <a:pt x="27381" y="80249"/>
                  </a:lnTo>
                  <a:lnTo>
                    <a:pt x="31979" y="80249"/>
                  </a:lnTo>
                  <a:close/>
                  <a:moveTo>
                    <a:pt x="31979" y="80007"/>
                  </a:moveTo>
                  <a:lnTo>
                    <a:pt x="27381" y="80007"/>
                  </a:lnTo>
                  <a:lnTo>
                    <a:pt x="27381" y="75410"/>
                  </a:lnTo>
                  <a:lnTo>
                    <a:pt x="31979" y="75410"/>
                  </a:lnTo>
                  <a:close/>
                  <a:moveTo>
                    <a:pt x="31979" y="75168"/>
                  </a:moveTo>
                  <a:lnTo>
                    <a:pt x="27381" y="75168"/>
                  </a:lnTo>
                  <a:lnTo>
                    <a:pt x="27381" y="70611"/>
                  </a:lnTo>
                  <a:lnTo>
                    <a:pt x="31979" y="70611"/>
                  </a:lnTo>
                  <a:close/>
                  <a:moveTo>
                    <a:pt x="31979" y="70369"/>
                  </a:moveTo>
                  <a:lnTo>
                    <a:pt x="27381" y="70369"/>
                  </a:lnTo>
                  <a:lnTo>
                    <a:pt x="27381" y="65812"/>
                  </a:lnTo>
                  <a:lnTo>
                    <a:pt x="31979" y="65812"/>
                  </a:lnTo>
                  <a:close/>
                  <a:moveTo>
                    <a:pt x="31979" y="65570"/>
                  </a:moveTo>
                  <a:lnTo>
                    <a:pt x="27381" y="65570"/>
                  </a:lnTo>
                  <a:lnTo>
                    <a:pt x="27381" y="60973"/>
                  </a:lnTo>
                  <a:lnTo>
                    <a:pt x="31979" y="60973"/>
                  </a:lnTo>
                  <a:close/>
                  <a:moveTo>
                    <a:pt x="31979" y="60731"/>
                  </a:moveTo>
                  <a:lnTo>
                    <a:pt x="27381" y="60731"/>
                  </a:lnTo>
                  <a:lnTo>
                    <a:pt x="27381" y="56174"/>
                  </a:lnTo>
                  <a:lnTo>
                    <a:pt x="31979" y="56174"/>
                  </a:lnTo>
                  <a:close/>
                  <a:moveTo>
                    <a:pt x="31979" y="55932"/>
                  </a:moveTo>
                  <a:lnTo>
                    <a:pt x="27381" y="55932"/>
                  </a:lnTo>
                  <a:lnTo>
                    <a:pt x="27381" y="51375"/>
                  </a:lnTo>
                  <a:lnTo>
                    <a:pt x="31979" y="51375"/>
                  </a:lnTo>
                  <a:close/>
                  <a:moveTo>
                    <a:pt x="31979" y="51133"/>
                  </a:moveTo>
                  <a:lnTo>
                    <a:pt x="27381" y="51133"/>
                  </a:lnTo>
                  <a:lnTo>
                    <a:pt x="27381" y="46536"/>
                  </a:lnTo>
                  <a:lnTo>
                    <a:pt x="31979" y="46536"/>
                  </a:lnTo>
                  <a:close/>
                  <a:moveTo>
                    <a:pt x="31979" y="46294"/>
                  </a:moveTo>
                  <a:lnTo>
                    <a:pt x="27381" y="46294"/>
                  </a:lnTo>
                  <a:lnTo>
                    <a:pt x="27381" y="41737"/>
                  </a:lnTo>
                  <a:lnTo>
                    <a:pt x="31979" y="41737"/>
                  </a:lnTo>
                  <a:close/>
                  <a:moveTo>
                    <a:pt x="31979" y="41495"/>
                  </a:moveTo>
                  <a:lnTo>
                    <a:pt x="27381" y="41495"/>
                  </a:lnTo>
                  <a:lnTo>
                    <a:pt x="27381" y="36898"/>
                  </a:lnTo>
                  <a:lnTo>
                    <a:pt x="31979" y="36898"/>
                  </a:lnTo>
                  <a:close/>
                  <a:moveTo>
                    <a:pt x="31979" y="36656"/>
                  </a:moveTo>
                  <a:lnTo>
                    <a:pt x="27381" y="36656"/>
                  </a:lnTo>
                  <a:lnTo>
                    <a:pt x="27381" y="32099"/>
                  </a:lnTo>
                  <a:lnTo>
                    <a:pt x="31979" y="32099"/>
                  </a:lnTo>
                  <a:close/>
                  <a:moveTo>
                    <a:pt x="31979" y="31858"/>
                  </a:moveTo>
                  <a:lnTo>
                    <a:pt x="27381" y="31858"/>
                  </a:lnTo>
                  <a:lnTo>
                    <a:pt x="27381" y="27301"/>
                  </a:lnTo>
                  <a:lnTo>
                    <a:pt x="31979" y="27301"/>
                  </a:lnTo>
                  <a:close/>
                  <a:moveTo>
                    <a:pt x="31979" y="27059"/>
                  </a:moveTo>
                  <a:lnTo>
                    <a:pt x="27381" y="27059"/>
                  </a:lnTo>
                  <a:lnTo>
                    <a:pt x="27381" y="22462"/>
                  </a:lnTo>
                  <a:lnTo>
                    <a:pt x="31979" y="22462"/>
                  </a:lnTo>
                  <a:close/>
                  <a:moveTo>
                    <a:pt x="31979" y="22220"/>
                  </a:moveTo>
                  <a:lnTo>
                    <a:pt x="27381" y="22220"/>
                  </a:lnTo>
                  <a:lnTo>
                    <a:pt x="27381" y="17663"/>
                  </a:lnTo>
                  <a:lnTo>
                    <a:pt x="31979" y="17663"/>
                  </a:lnTo>
                  <a:close/>
                  <a:moveTo>
                    <a:pt x="31979" y="17421"/>
                  </a:moveTo>
                  <a:lnTo>
                    <a:pt x="27381" y="17421"/>
                  </a:lnTo>
                  <a:lnTo>
                    <a:pt x="27381" y="12864"/>
                  </a:lnTo>
                  <a:lnTo>
                    <a:pt x="31979" y="12864"/>
                  </a:lnTo>
                  <a:close/>
                  <a:moveTo>
                    <a:pt x="31979" y="12622"/>
                  </a:moveTo>
                  <a:lnTo>
                    <a:pt x="27381" y="12622"/>
                  </a:lnTo>
                  <a:lnTo>
                    <a:pt x="27381" y="8025"/>
                  </a:lnTo>
                  <a:lnTo>
                    <a:pt x="31979" y="8025"/>
                  </a:lnTo>
                  <a:close/>
                  <a:moveTo>
                    <a:pt x="36777" y="89604"/>
                  </a:moveTo>
                  <a:lnTo>
                    <a:pt x="32220" y="89604"/>
                  </a:lnTo>
                  <a:lnTo>
                    <a:pt x="32220" y="85007"/>
                  </a:lnTo>
                  <a:lnTo>
                    <a:pt x="36777" y="85007"/>
                  </a:lnTo>
                  <a:close/>
                  <a:moveTo>
                    <a:pt x="36777" y="84765"/>
                  </a:moveTo>
                  <a:lnTo>
                    <a:pt x="32220" y="84765"/>
                  </a:lnTo>
                  <a:lnTo>
                    <a:pt x="32220" y="80208"/>
                  </a:lnTo>
                  <a:lnTo>
                    <a:pt x="36777" y="80208"/>
                  </a:lnTo>
                  <a:close/>
                  <a:moveTo>
                    <a:pt x="36777" y="79966"/>
                  </a:moveTo>
                  <a:lnTo>
                    <a:pt x="32220" y="79966"/>
                  </a:lnTo>
                  <a:lnTo>
                    <a:pt x="32220" y="75410"/>
                  </a:lnTo>
                  <a:lnTo>
                    <a:pt x="36777" y="75410"/>
                  </a:lnTo>
                  <a:close/>
                  <a:moveTo>
                    <a:pt x="36777" y="75168"/>
                  </a:moveTo>
                  <a:lnTo>
                    <a:pt x="32220" y="75168"/>
                  </a:lnTo>
                  <a:lnTo>
                    <a:pt x="32220" y="70570"/>
                  </a:lnTo>
                  <a:lnTo>
                    <a:pt x="36777" y="70570"/>
                  </a:lnTo>
                  <a:close/>
                  <a:moveTo>
                    <a:pt x="36777" y="70329"/>
                  </a:moveTo>
                  <a:lnTo>
                    <a:pt x="32220" y="70329"/>
                  </a:lnTo>
                  <a:lnTo>
                    <a:pt x="32220" y="65772"/>
                  </a:lnTo>
                  <a:lnTo>
                    <a:pt x="36777" y="65772"/>
                  </a:lnTo>
                  <a:close/>
                  <a:moveTo>
                    <a:pt x="36777" y="65530"/>
                  </a:moveTo>
                  <a:lnTo>
                    <a:pt x="32220" y="65530"/>
                  </a:lnTo>
                  <a:lnTo>
                    <a:pt x="32220" y="60973"/>
                  </a:lnTo>
                  <a:lnTo>
                    <a:pt x="36777" y="60973"/>
                  </a:lnTo>
                  <a:close/>
                  <a:moveTo>
                    <a:pt x="36777" y="60731"/>
                  </a:moveTo>
                  <a:lnTo>
                    <a:pt x="32220" y="60731"/>
                  </a:lnTo>
                  <a:lnTo>
                    <a:pt x="32220" y="56134"/>
                  </a:lnTo>
                  <a:lnTo>
                    <a:pt x="36777" y="56134"/>
                  </a:lnTo>
                  <a:close/>
                  <a:moveTo>
                    <a:pt x="36777" y="55892"/>
                  </a:moveTo>
                  <a:lnTo>
                    <a:pt x="32220" y="55892"/>
                  </a:lnTo>
                  <a:lnTo>
                    <a:pt x="32220" y="51335"/>
                  </a:lnTo>
                  <a:lnTo>
                    <a:pt x="36777" y="51335"/>
                  </a:lnTo>
                  <a:close/>
                  <a:moveTo>
                    <a:pt x="36777" y="51093"/>
                  </a:moveTo>
                  <a:lnTo>
                    <a:pt x="32220" y="51093"/>
                  </a:lnTo>
                  <a:lnTo>
                    <a:pt x="32220" y="46536"/>
                  </a:lnTo>
                  <a:lnTo>
                    <a:pt x="36777" y="46536"/>
                  </a:lnTo>
                  <a:close/>
                  <a:moveTo>
                    <a:pt x="36777" y="46294"/>
                  </a:moveTo>
                  <a:lnTo>
                    <a:pt x="32220" y="46294"/>
                  </a:lnTo>
                  <a:lnTo>
                    <a:pt x="32220" y="41697"/>
                  </a:lnTo>
                  <a:lnTo>
                    <a:pt x="36777" y="41697"/>
                  </a:lnTo>
                  <a:close/>
                  <a:moveTo>
                    <a:pt x="36777" y="41455"/>
                  </a:moveTo>
                  <a:lnTo>
                    <a:pt x="32220" y="41455"/>
                  </a:lnTo>
                  <a:lnTo>
                    <a:pt x="32220" y="36898"/>
                  </a:lnTo>
                  <a:lnTo>
                    <a:pt x="36777" y="36898"/>
                  </a:lnTo>
                  <a:close/>
                  <a:moveTo>
                    <a:pt x="36777" y="36656"/>
                  </a:moveTo>
                  <a:lnTo>
                    <a:pt x="32220" y="36656"/>
                  </a:lnTo>
                  <a:lnTo>
                    <a:pt x="32220" y="32059"/>
                  </a:lnTo>
                  <a:lnTo>
                    <a:pt x="36777" y="32059"/>
                  </a:lnTo>
                  <a:close/>
                  <a:moveTo>
                    <a:pt x="36777" y="31817"/>
                  </a:moveTo>
                  <a:lnTo>
                    <a:pt x="32220" y="31817"/>
                  </a:lnTo>
                  <a:lnTo>
                    <a:pt x="32220" y="27260"/>
                  </a:lnTo>
                  <a:lnTo>
                    <a:pt x="36777" y="27260"/>
                  </a:lnTo>
                  <a:close/>
                  <a:moveTo>
                    <a:pt x="36777" y="27018"/>
                  </a:moveTo>
                  <a:lnTo>
                    <a:pt x="32220" y="27018"/>
                  </a:lnTo>
                  <a:lnTo>
                    <a:pt x="32220" y="22462"/>
                  </a:lnTo>
                  <a:lnTo>
                    <a:pt x="36777" y="22462"/>
                  </a:lnTo>
                  <a:close/>
                  <a:moveTo>
                    <a:pt x="36777" y="22220"/>
                  </a:moveTo>
                  <a:lnTo>
                    <a:pt x="32220" y="22220"/>
                  </a:lnTo>
                  <a:lnTo>
                    <a:pt x="32220" y="17622"/>
                  </a:lnTo>
                  <a:lnTo>
                    <a:pt x="36777" y="17622"/>
                  </a:lnTo>
                  <a:close/>
                  <a:moveTo>
                    <a:pt x="36777" y="17380"/>
                  </a:moveTo>
                  <a:lnTo>
                    <a:pt x="32220" y="17380"/>
                  </a:lnTo>
                  <a:lnTo>
                    <a:pt x="32220" y="12824"/>
                  </a:lnTo>
                  <a:lnTo>
                    <a:pt x="36777" y="12824"/>
                  </a:lnTo>
                  <a:close/>
                  <a:moveTo>
                    <a:pt x="36777" y="12582"/>
                  </a:moveTo>
                  <a:lnTo>
                    <a:pt x="32220" y="12582"/>
                  </a:lnTo>
                  <a:lnTo>
                    <a:pt x="32220" y="8025"/>
                  </a:lnTo>
                  <a:lnTo>
                    <a:pt x="36777" y="8025"/>
                  </a:lnTo>
                  <a:close/>
                  <a:moveTo>
                    <a:pt x="36777" y="7783"/>
                  </a:moveTo>
                  <a:lnTo>
                    <a:pt x="32220" y="7783"/>
                  </a:lnTo>
                  <a:lnTo>
                    <a:pt x="32220" y="3307"/>
                  </a:lnTo>
                  <a:lnTo>
                    <a:pt x="36777" y="3307"/>
                  </a:lnTo>
                  <a:lnTo>
                    <a:pt x="36777" y="7904"/>
                  </a:lnTo>
                  <a:close/>
                  <a:moveTo>
                    <a:pt x="41616" y="89564"/>
                  </a:moveTo>
                  <a:lnTo>
                    <a:pt x="37019" y="89564"/>
                  </a:lnTo>
                  <a:lnTo>
                    <a:pt x="37019" y="85007"/>
                  </a:lnTo>
                  <a:lnTo>
                    <a:pt x="41616" y="85007"/>
                  </a:lnTo>
                  <a:close/>
                  <a:moveTo>
                    <a:pt x="41616" y="84765"/>
                  </a:moveTo>
                  <a:lnTo>
                    <a:pt x="37019" y="84765"/>
                  </a:lnTo>
                  <a:lnTo>
                    <a:pt x="37019" y="80168"/>
                  </a:lnTo>
                  <a:lnTo>
                    <a:pt x="41616" y="80168"/>
                  </a:lnTo>
                  <a:close/>
                  <a:moveTo>
                    <a:pt x="41616" y="79926"/>
                  </a:moveTo>
                  <a:lnTo>
                    <a:pt x="37019" y="79926"/>
                  </a:lnTo>
                  <a:lnTo>
                    <a:pt x="37019" y="75369"/>
                  </a:lnTo>
                  <a:lnTo>
                    <a:pt x="41616" y="75369"/>
                  </a:lnTo>
                  <a:close/>
                  <a:moveTo>
                    <a:pt x="41616" y="75127"/>
                  </a:moveTo>
                  <a:lnTo>
                    <a:pt x="37019" y="75127"/>
                  </a:lnTo>
                  <a:lnTo>
                    <a:pt x="37019" y="70570"/>
                  </a:lnTo>
                  <a:lnTo>
                    <a:pt x="41616" y="70570"/>
                  </a:lnTo>
                  <a:close/>
                  <a:moveTo>
                    <a:pt x="41616" y="70329"/>
                  </a:moveTo>
                  <a:lnTo>
                    <a:pt x="37019" y="70329"/>
                  </a:lnTo>
                  <a:lnTo>
                    <a:pt x="37019" y="65731"/>
                  </a:lnTo>
                  <a:lnTo>
                    <a:pt x="41616" y="65731"/>
                  </a:lnTo>
                  <a:close/>
                  <a:moveTo>
                    <a:pt x="41616" y="65489"/>
                  </a:moveTo>
                  <a:lnTo>
                    <a:pt x="37019" y="65489"/>
                  </a:lnTo>
                  <a:lnTo>
                    <a:pt x="37019" y="60933"/>
                  </a:lnTo>
                  <a:lnTo>
                    <a:pt x="41616" y="60933"/>
                  </a:lnTo>
                  <a:close/>
                  <a:moveTo>
                    <a:pt x="41616" y="60691"/>
                  </a:moveTo>
                  <a:lnTo>
                    <a:pt x="37019" y="60691"/>
                  </a:lnTo>
                  <a:lnTo>
                    <a:pt x="37019" y="56134"/>
                  </a:lnTo>
                  <a:lnTo>
                    <a:pt x="41616" y="56134"/>
                  </a:lnTo>
                  <a:close/>
                  <a:moveTo>
                    <a:pt x="41616" y="55892"/>
                  </a:moveTo>
                  <a:lnTo>
                    <a:pt x="37019" y="55892"/>
                  </a:lnTo>
                  <a:lnTo>
                    <a:pt x="37019" y="51295"/>
                  </a:lnTo>
                  <a:lnTo>
                    <a:pt x="41616" y="51295"/>
                  </a:lnTo>
                  <a:close/>
                  <a:moveTo>
                    <a:pt x="41616" y="51053"/>
                  </a:moveTo>
                  <a:lnTo>
                    <a:pt x="37019" y="51053"/>
                  </a:lnTo>
                  <a:lnTo>
                    <a:pt x="37019" y="46496"/>
                  </a:lnTo>
                  <a:lnTo>
                    <a:pt x="41616" y="46496"/>
                  </a:lnTo>
                  <a:close/>
                  <a:moveTo>
                    <a:pt x="41616" y="46254"/>
                  </a:moveTo>
                  <a:lnTo>
                    <a:pt x="37019" y="46254"/>
                  </a:lnTo>
                  <a:lnTo>
                    <a:pt x="37019" y="41697"/>
                  </a:lnTo>
                  <a:lnTo>
                    <a:pt x="41616" y="41697"/>
                  </a:lnTo>
                  <a:close/>
                  <a:moveTo>
                    <a:pt x="41616" y="41455"/>
                  </a:moveTo>
                  <a:lnTo>
                    <a:pt x="37019" y="41455"/>
                  </a:lnTo>
                  <a:lnTo>
                    <a:pt x="37019" y="36858"/>
                  </a:lnTo>
                  <a:lnTo>
                    <a:pt x="41616" y="36858"/>
                  </a:lnTo>
                  <a:close/>
                  <a:moveTo>
                    <a:pt x="41616" y="36616"/>
                  </a:moveTo>
                  <a:lnTo>
                    <a:pt x="37019" y="36616"/>
                  </a:lnTo>
                  <a:lnTo>
                    <a:pt x="37019" y="32059"/>
                  </a:lnTo>
                  <a:lnTo>
                    <a:pt x="41616" y="32059"/>
                  </a:lnTo>
                  <a:close/>
                  <a:moveTo>
                    <a:pt x="41616" y="31817"/>
                  </a:moveTo>
                  <a:lnTo>
                    <a:pt x="37019" y="31817"/>
                  </a:lnTo>
                  <a:lnTo>
                    <a:pt x="37019" y="27220"/>
                  </a:lnTo>
                  <a:lnTo>
                    <a:pt x="41616" y="27220"/>
                  </a:lnTo>
                  <a:close/>
                  <a:moveTo>
                    <a:pt x="41616" y="26978"/>
                  </a:moveTo>
                  <a:lnTo>
                    <a:pt x="37019" y="26978"/>
                  </a:lnTo>
                  <a:lnTo>
                    <a:pt x="37019" y="22421"/>
                  </a:lnTo>
                  <a:lnTo>
                    <a:pt x="41616" y="22421"/>
                  </a:lnTo>
                  <a:close/>
                  <a:moveTo>
                    <a:pt x="41616" y="22179"/>
                  </a:moveTo>
                  <a:lnTo>
                    <a:pt x="37019" y="22179"/>
                  </a:lnTo>
                  <a:lnTo>
                    <a:pt x="37019" y="17622"/>
                  </a:lnTo>
                  <a:lnTo>
                    <a:pt x="41616" y="17622"/>
                  </a:lnTo>
                  <a:close/>
                  <a:moveTo>
                    <a:pt x="41616" y="17380"/>
                  </a:moveTo>
                  <a:lnTo>
                    <a:pt x="37019" y="17380"/>
                  </a:lnTo>
                  <a:lnTo>
                    <a:pt x="37019" y="12783"/>
                  </a:lnTo>
                  <a:lnTo>
                    <a:pt x="41616" y="12783"/>
                  </a:lnTo>
                  <a:close/>
                  <a:moveTo>
                    <a:pt x="41616" y="12541"/>
                  </a:moveTo>
                  <a:lnTo>
                    <a:pt x="37019" y="12541"/>
                  </a:lnTo>
                  <a:lnTo>
                    <a:pt x="37019" y="7985"/>
                  </a:lnTo>
                  <a:lnTo>
                    <a:pt x="41616" y="7985"/>
                  </a:lnTo>
                  <a:close/>
                  <a:moveTo>
                    <a:pt x="41616" y="7743"/>
                  </a:moveTo>
                  <a:lnTo>
                    <a:pt x="37019" y="7743"/>
                  </a:lnTo>
                  <a:lnTo>
                    <a:pt x="37019" y="3307"/>
                  </a:lnTo>
                  <a:lnTo>
                    <a:pt x="41616" y="3307"/>
                  </a:lnTo>
                  <a:lnTo>
                    <a:pt x="41616" y="7904"/>
                  </a:lnTo>
                  <a:close/>
                  <a:moveTo>
                    <a:pt x="46415" y="89564"/>
                  </a:moveTo>
                  <a:lnTo>
                    <a:pt x="41858" y="89564"/>
                  </a:lnTo>
                  <a:lnTo>
                    <a:pt x="41858" y="84967"/>
                  </a:lnTo>
                  <a:lnTo>
                    <a:pt x="46415" y="84967"/>
                  </a:lnTo>
                  <a:close/>
                  <a:moveTo>
                    <a:pt x="46415" y="84725"/>
                  </a:moveTo>
                  <a:lnTo>
                    <a:pt x="41858" y="84725"/>
                  </a:lnTo>
                  <a:lnTo>
                    <a:pt x="41858" y="80168"/>
                  </a:lnTo>
                  <a:lnTo>
                    <a:pt x="46415" y="80168"/>
                  </a:lnTo>
                  <a:close/>
                  <a:moveTo>
                    <a:pt x="46415" y="79926"/>
                  </a:moveTo>
                  <a:lnTo>
                    <a:pt x="41858" y="79926"/>
                  </a:lnTo>
                  <a:lnTo>
                    <a:pt x="41858" y="75329"/>
                  </a:lnTo>
                  <a:lnTo>
                    <a:pt x="46415" y="75329"/>
                  </a:lnTo>
                  <a:close/>
                  <a:moveTo>
                    <a:pt x="46415" y="75087"/>
                  </a:moveTo>
                  <a:lnTo>
                    <a:pt x="41858" y="75087"/>
                  </a:lnTo>
                  <a:lnTo>
                    <a:pt x="41858" y="70530"/>
                  </a:lnTo>
                  <a:lnTo>
                    <a:pt x="46415" y="70530"/>
                  </a:lnTo>
                  <a:close/>
                  <a:moveTo>
                    <a:pt x="46415" y="70288"/>
                  </a:moveTo>
                  <a:lnTo>
                    <a:pt x="41858" y="70288"/>
                  </a:lnTo>
                  <a:lnTo>
                    <a:pt x="41858" y="65731"/>
                  </a:lnTo>
                  <a:lnTo>
                    <a:pt x="46415" y="65731"/>
                  </a:lnTo>
                  <a:close/>
                  <a:moveTo>
                    <a:pt x="46415" y="65489"/>
                  </a:moveTo>
                  <a:lnTo>
                    <a:pt x="41858" y="65489"/>
                  </a:lnTo>
                  <a:lnTo>
                    <a:pt x="41858" y="60892"/>
                  </a:lnTo>
                  <a:lnTo>
                    <a:pt x="46415" y="60892"/>
                  </a:lnTo>
                  <a:close/>
                  <a:moveTo>
                    <a:pt x="46415" y="60650"/>
                  </a:moveTo>
                  <a:lnTo>
                    <a:pt x="41858" y="60650"/>
                  </a:lnTo>
                  <a:lnTo>
                    <a:pt x="41858" y="56093"/>
                  </a:lnTo>
                  <a:lnTo>
                    <a:pt x="46415" y="56093"/>
                  </a:lnTo>
                  <a:close/>
                  <a:moveTo>
                    <a:pt x="46415" y="55851"/>
                  </a:moveTo>
                  <a:lnTo>
                    <a:pt x="41858" y="55851"/>
                  </a:lnTo>
                  <a:lnTo>
                    <a:pt x="41858" y="51295"/>
                  </a:lnTo>
                  <a:lnTo>
                    <a:pt x="46415" y="51295"/>
                  </a:lnTo>
                  <a:close/>
                  <a:moveTo>
                    <a:pt x="46415" y="51053"/>
                  </a:moveTo>
                  <a:lnTo>
                    <a:pt x="41858" y="51053"/>
                  </a:lnTo>
                  <a:lnTo>
                    <a:pt x="41858" y="46456"/>
                  </a:lnTo>
                  <a:lnTo>
                    <a:pt x="46415" y="46456"/>
                  </a:lnTo>
                  <a:close/>
                  <a:moveTo>
                    <a:pt x="46415" y="46214"/>
                  </a:moveTo>
                  <a:lnTo>
                    <a:pt x="41858" y="46214"/>
                  </a:lnTo>
                  <a:lnTo>
                    <a:pt x="41858" y="41657"/>
                  </a:lnTo>
                  <a:lnTo>
                    <a:pt x="46415" y="41657"/>
                  </a:lnTo>
                  <a:close/>
                  <a:moveTo>
                    <a:pt x="46415" y="41415"/>
                  </a:moveTo>
                  <a:lnTo>
                    <a:pt x="41858" y="41415"/>
                  </a:lnTo>
                  <a:lnTo>
                    <a:pt x="41858" y="36858"/>
                  </a:lnTo>
                  <a:lnTo>
                    <a:pt x="46415" y="36858"/>
                  </a:lnTo>
                  <a:close/>
                  <a:moveTo>
                    <a:pt x="46415" y="36616"/>
                  </a:moveTo>
                  <a:lnTo>
                    <a:pt x="41858" y="36616"/>
                  </a:lnTo>
                  <a:lnTo>
                    <a:pt x="41858" y="32019"/>
                  </a:lnTo>
                  <a:lnTo>
                    <a:pt x="46415" y="32019"/>
                  </a:lnTo>
                  <a:close/>
                  <a:moveTo>
                    <a:pt x="46415" y="31777"/>
                  </a:moveTo>
                  <a:lnTo>
                    <a:pt x="41858" y="31777"/>
                  </a:lnTo>
                  <a:lnTo>
                    <a:pt x="41858" y="27220"/>
                  </a:lnTo>
                  <a:lnTo>
                    <a:pt x="46415" y="27220"/>
                  </a:lnTo>
                  <a:close/>
                  <a:moveTo>
                    <a:pt x="46415" y="26978"/>
                  </a:moveTo>
                  <a:lnTo>
                    <a:pt x="41858" y="26978"/>
                  </a:lnTo>
                  <a:lnTo>
                    <a:pt x="41858" y="22381"/>
                  </a:lnTo>
                  <a:lnTo>
                    <a:pt x="46415" y="22381"/>
                  </a:lnTo>
                  <a:close/>
                  <a:moveTo>
                    <a:pt x="46415" y="22139"/>
                  </a:moveTo>
                  <a:lnTo>
                    <a:pt x="41858" y="22139"/>
                  </a:lnTo>
                  <a:lnTo>
                    <a:pt x="41858" y="17582"/>
                  </a:lnTo>
                  <a:lnTo>
                    <a:pt x="46415" y="17582"/>
                  </a:lnTo>
                  <a:close/>
                  <a:moveTo>
                    <a:pt x="46415" y="17340"/>
                  </a:moveTo>
                  <a:lnTo>
                    <a:pt x="41858" y="17340"/>
                  </a:lnTo>
                  <a:lnTo>
                    <a:pt x="41858" y="12783"/>
                  </a:lnTo>
                  <a:lnTo>
                    <a:pt x="46415" y="12783"/>
                  </a:lnTo>
                  <a:close/>
                  <a:moveTo>
                    <a:pt x="46415" y="12541"/>
                  </a:moveTo>
                  <a:lnTo>
                    <a:pt x="41858" y="12541"/>
                  </a:lnTo>
                  <a:lnTo>
                    <a:pt x="41858" y="7944"/>
                  </a:lnTo>
                  <a:lnTo>
                    <a:pt x="46415" y="7944"/>
                  </a:lnTo>
                  <a:close/>
                  <a:moveTo>
                    <a:pt x="46415" y="7702"/>
                  </a:moveTo>
                  <a:lnTo>
                    <a:pt x="41858" y="7702"/>
                  </a:lnTo>
                  <a:lnTo>
                    <a:pt x="41858" y="3307"/>
                  </a:lnTo>
                  <a:lnTo>
                    <a:pt x="46415" y="3307"/>
                  </a:lnTo>
                  <a:lnTo>
                    <a:pt x="46415" y="7904"/>
                  </a:lnTo>
                  <a:close/>
                  <a:moveTo>
                    <a:pt x="51214" y="89524"/>
                  </a:moveTo>
                  <a:lnTo>
                    <a:pt x="46657" y="89524"/>
                  </a:lnTo>
                  <a:lnTo>
                    <a:pt x="46657" y="84967"/>
                  </a:lnTo>
                  <a:lnTo>
                    <a:pt x="51214" y="84967"/>
                  </a:lnTo>
                  <a:close/>
                  <a:moveTo>
                    <a:pt x="51214" y="84685"/>
                  </a:moveTo>
                  <a:lnTo>
                    <a:pt x="46657" y="84685"/>
                  </a:lnTo>
                  <a:lnTo>
                    <a:pt x="46657" y="80128"/>
                  </a:lnTo>
                  <a:lnTo>
                    <a:pt x="51214" y="80128"/>
                  </a:lnTo>
                  <a:close/>
                  <a:moveTo>
                    <a:pt x="51214" y="79886"/>
                  </a:moveTo>
                  <a:lnTo>
                    <a:pt x="46657" y="79886"/>
                  </a:lnTo>
                  <a:lnTo>
                    <a:pt x="46657" y="75329"/>
                  </a:lnTo>
                  <a:lnTo>
                    <a:pt x="51214" y="75329"/>
                  </a:lnTo>
                  <a:close/>
                  <a:moveTo>
                    <a:pt x="51214" y="75087"/>
                  </a:moveTo>
                  <a:lnTo>
                    <a:pt x="46657" y="75087"/>
                  </a:lnTo>
                  <a:lnTo>
                    <a:pt x="46657" y="70490"/>
                  </a:lnTo>
                  <a:lnTo>
                    <a:pt x="51214" y="70490"/>
                  </a:lnTo>
                  <a:close/>
                  <a:moveTo>
                    <a:pt x="51214" y="70248"/>
                  </a:moveTo>
                  <a:lnTo>
                    <a:pt x="46657" y="70248"/>
                  </a:lnTo>
                  <a:lnTo>
                    <a:pt x="46657" y="65691"/>
                  </a:lnTo>
                  <a:lnTo>
                    <a:pt x="51214" y="65691"/>
                  </a:lnTo>
                  <a:close/>
                  <a:moveTo>
                    <a:pt x="51214" y="65449"/>
                  </a:moveTo>
                  <a:lnTo>
                    <a:pt x="46657" y="65449"/>
                  </a:lnTo>
                  <a:lnTo>
                    <a:pt x="46657" y="60892"/>
                  </a:lnTo>
                  <a:lnTo>
                    <a:pt x="51214" y="60892"/>
                  </a:lnTo>
                  <a:close/>
                  <a:moveTo>
                    <a:pt x="51214" y="60650"/>
                  </a:moveTo>
                  <a:lnTo>
                    <a:pt x="46657" y="60650"/>
                  </a:lnTo>
                  <a:lnTo>
                    <a:pt x="46657" y="56053"/>
                  </a:lnTo>
                  <a:lnTo>
                    <a:pt x="51214" y="56053"/>
                  </a:lnTo>
                  <a:close/>
                  <a:moveTo>
                    <a:pt x="51214" y="55811"/>
                  </a:moveTo>
                  <a:lnTo>
                    <a:pt x="46657" y="55811"/>
                  </a:lnTo>
                  <a:lnTo>
                    <a:pt x="46657" y="51254"/>
                  </a:lnTo>
                  <a:lnTo>
                    <a:pt x="51214" y="51254"/>
                  </a:lnTo>
                  <a:close/>
                  <a:moveTo>
                    <a:pt x="51214" y="51012"/>
                  </a:moveTo>
                  <a:lnTo>
                    <a:pt x="46657" y="51012"/>
                  </a:lnTo>
                  <a:lnTo>
                    <a:pt x="46657" y="46456"/>
                  </a:lnTo>
                  <a:lnTo>
                    <a:pt x="51214" y="46456"/>
                  </a:lnTo>
                  <a:close/>
                  <a:moveTo>
                    <a:pt x="51214" y="46214"/>
                  </a:moveTo>
                  <a:lnTo>
                    <a:pt x="46657" y="46214"/>
                  </a:lnTo>
                  <a:lnTo>
                    <a:pt x="46657" y="41616"/>
                  </a:lnTo>
                  <a:lnTo>
                    <a:pt x="51214" y="41616"/>
                  </a:lnTo>
                  <a:close/>
                  <a:moveTo>
                    <a:pt x="51214" y="41374"/>
                  </a:moveTo>
                  <a:lnTo>
                    <a:pt x="46657" y="41374"/>
                  </a:lnTo>
                  <a:lnTo>
                    <a:pt x="46657" y="36818"/>
                  </a:lnTo>
                  <a:lnTo>
                    <a:pt x="51214" y="36818"/>
                  </a:lnTo>
                  <a:close/>
                  <a:moveTo>
                    <a:pt x="51214" y="36576"/>
                  </a:moveTo>
                  <a:lnTo>
                    <a:pt x="46657" y="36576"/>
                  </a:lnTo>
                  <a:lnTo>
                    <a:pt x="46657" y="32019"/>
                  </a:lnTo>
                  <a:lnTo>
                    <a:pt x="51214" y="32019"/>
                  </a:lnTo>
                  <a:close/>
                  <a:moveTo>
                    <a:pt x="51214" y="31777"/>
                  </a:moveTo>
                  <a:lnTo>
                    <a:pt x="46657" y="31777"/>
                  </a:lnTo>
                  <a:lnTo>
                    <a:pt x="46657" y="27180"/>
                  </a:lnTo>
                  <a:lnTo>
                    <a:pt x="51214" y="27180"/>
                  </a:lnTo>
                  <a:close/>
                  <a:moveTo>
                    <a:pt x="51214" y="26938"/>
                  </a:moveTo>
                  <a:lnTo>
                    <a:pt x="46657" y="26938"/>
                  </a:lnTo>
                  <a:lnTo>
                    <a:pt x="46657" y="22381"/>
                  </a:lnTo>
                  <a:lnTo>
                    <a:pt x="51214" y="22381"/>
                  </a:lnTo>
                  <a:close/>
                  <a:moveTo>
                    <a:pt x="51214" y="22139"/>
                  </a:moveTo>
                  <a:lnTo>
                    <a:pt x="46657" y="22139"/>
                  </a:lnTo>
                  <a:lnTo>
                    <a:pt x="46657" y="17582"/>
                  </a:lnTo>
                  <a:lnTo>
                    <a:pt x="51214" y="17582"/>
                  </a:lnTo>
                  <a:close/>
                  <a:moveTo>
                    <a:pt x="51214" y="17340"/>
                  </a:moveTo>
                  <a:lnTo>
                    <a:pt x="46657" y="17340"/>
                  </a:lnTo>
                  <a:lnTo>
                    <a:pt x="46657" y="12743"/>
                  </a:lnTo>
                  <a:lnTo>
                    <a:pt x="51214" y="12743"/>
                  </a:lnTo>
                  <a:close/>
                  <a:moveTo>
                    <a:pt x="51214" y="12501"/>
                  </a:moveTo>
                  <a:lnTo>
                    <a:pt x="46657" y="12501"/>
                  </a:lnTo>
                  <a:lnTo>
                    <a:pt x="46657" y="7944"/>
                  </a:lnTo>
                  <a:lnTo>
                    <a:pt x="51214" y="7944"/>
                  </a:lnTo>
                  <a:close/>
                  <a:moveTo>
                    <a:pt x="51214" y="7702"/>
                  </a:moveTo>
                  <a:lnTo>
                    <a:pt x="46657" y="7702"/>
                  </a:lnTo>
                  <a:lnTo>
                    <a:pt x="46657" y="3307"/>
                  </a:lnTo>
                  <a:lnTo>
                    <a:pt x="51214" y="3307"/>
                  </a:lnTo>
                  <a:lnTo>
                    <a:pt x="51214" y="7904"/>
                  </a:lnTo>
                  <a:close/>
                  <a:moveTo>
                    <a:pt x="56053" y="89483"/>
                  </a:moveTo>
                  <a:lnTo>
                    <a:pt x="51456" y="89483"/>
                  </a:lnTo>
                  <a:lnTo>
                    <a:pt x="51456" y="84927"/>
                  </a:lnTo>
                  <a:lnTo>
                    <a:pt x="56053" y="84927"/>
                  </a:lnTo>
                  <a:close/>
                  <a:moveTo>
                    <a:pt x="56053" y="84685"/>
                  </a:moveTo>
                  <a:lnTo>
                    <a:pt x="51456" y="84685"/>
                  </a:lnTo>
                  <a:lnTo>
                    <a:pt x="51456" y="80087"/>
                  </a:lnTo>
                  <a:lnTo>
                    <a:pt x="56053" y="80087"/>
                  </a:lnTo>
                  <a:close/>
                  <a:moveTo>
                    <a:pt x="56053" y="79845"/>
                  </a:moveTo>
                  <a:lnTo>
                    <a:pt x="51456" y="79845"/>
                  </a:lnTo>
                  <a:lnTo>
                    <a:pt x="51456" y="75289"/>
                  </a:lnTo>
                  <a:lnTo>
                    <a:pt x="56053" y="75289"/>
                  </a:lnTo>
                  <a:close/>
                  <a:moveTo>
                    <a:pt x="56053" y="75047"/>
                  </a:moveTo>
                  <a:lnTo>
                    <a:pt x="51456" y="75047"/>
                  </a:lnTo>
                  <a:lnTo>
                    <a:pt x="51456" y="70490"/>
                  </a:lnTo>
                  <a:lnTo>
                    <a:pt x="56053" y="70490"/>
                  </a:lnTo>
                  <a:close/>
                  <a:moveTo>
                    <a:pt x="56053" y="70248"/>
                  </a:moveTo>
                  <a:lnTo>
                    <a:pt x="51456" y="70248"/>
                  </a:lnTo>
                  <a:lnTo>
                    <a:pt x="51456" y="65651"/>
                  </a:lnTo>
                  <a:lnTo>
                    <a:pt x="56053" y="65651"/>
                  </a:lnTo>
                  <a:close/>
                  <a:moveTo>
                    <a:pt x="56053" y="65409"/>
                  </a:moveTo>
                  <a:lnTo>
                    <a:pt x="51456" y="65409"/>
                  </a:lnTo>
                  <a:lnTo>
                    <a:pt x="51456" y="60852"/>
                  </a:lnTo>
                  <a:lnTo>
                    <a:pt x="56053" y="60852"/>
                  </a:lnTo>
                  <a:close/>
                  <a:moveTo>
                    <a:pt x="56053" y="60610"/>
                  </a:moveTo>
                  <a:lnTo>
                    <a:pt x="51456" y="60610"/>
                  </a:lnTo>
                  <a:lnTo>
                    <a:pt x="51456" y="56053"/>
                  </a:lnTo>
                  <a:lnTo>
                    <a:pt x="56053" y="56053"/>
                  </a:lnTo>
                  <a:close/>
                  <a:moveTo>
                    <a:pt x="56053" y="55811"/>
                  </a:moveTo>
                  <a:lnTo>
                    <a:pt x="51456" y="55811"/>
                  </a:lnTo>
                  <a:lnTo>
                    <a:pt x="51456" y="51214"/>
                  </a:lnTo>
                  <a:lnTo>
                    <a:pt x="56053" y="51214"/>
                  </a:lnTo>
                  <a:close/>
                  <a:moveTo>
                    <a:pt x="56053" y="50972"/>
                  </a:moveTo>
                  <a:lnTo>
                    <a:pt x="51456" y="50972"/>
                  </a:lnTo>
                  <a:lnTo>
                    <a:pt x="51456" y="46415"/>
                  </a:lnTo>
                  <a:lnTo>
                    <a:pt x="56053" y="46415"/>
                  </a:lnTo>
                  <a:close/>
                  <a:moveTo>
                    <a:pt x="56053" y="46173"/>
                  </a:moveTo>
                  <a:lnTo>
                    <a:pt x="51456" y="46173"/>
                  </a:lnTo>
                  <a:lnTo>
                    <a:pt x="51456" y="41616"/>
                  </a:lnTo>
                  <a:lnTo>
                    <a:pt x="56053" y="41616"/>
                  </a:lnTo>
                  <a:close/>
                  <a:moveTo>
                    <a:pt x="56053" y="41374"/>
                  </a:moveTo>
                  <a:lnTo>
                    <a:pt x="51456" y="41374"/>
                  </a:lnTo>
                  <a:lnTo>
                    <a:pt x="51456" y="36777"/>
                  </a:lnTo>
                  <a:lnTo>
                    <a:pt x="56053" y="36777"/>
                  </a:lnTo>
                  <a:close/>
                  <a:moveTo>
                    <a:pt x="56053" y="36535"/>
                  </a:moveTo>
                  <a:lnTo>
                    <a:pt x="51456" y="36535"/>
                  </a:lnTo>
                  <a:lnTo>
                    <a:pt x="51456" y="31978"/>
                  </a:lnTo>
                  <a:lnTo>
                    <a:pt x="56053" y="31978"/>
                  </a:lnTo>
                  <a:close/>
                  <a:moveTo>
                    <a:pt x="56053" y="31737"/>
                  </a:moveTo>
                  <a:lnTo>
                    <a:pt x="51456" y="31737"/>
                  </a:lnTo>
                  <a:lnTo>
                    <a:pt x="51456" y="27180"/>
                  </a:lnTo>
                  <a:lnTo>
                    <a:pt x="56053" y="27180"/>
                  </a:lnTo>
                  <a:close/>
                  <a:moveTo>
                    <a:pt x="56053" y="26938"/>
                  </a:moveTo>
                  <a:lnTo>
                    <a:pt x="51456" y="26938"/>
                  </a:lnTo>
                  <a:lnTo>
                    <a:pt x="51456" y="22341"/>
                  </a:lnTo>
                  <a:lnTo>
                    <a:pt x="56053" y="22341"/>
                  </a:lnTo>
                  <a:close/>
                  <a:moveTo>
                    <a:pt x="56053" y="22099"/>
                  </a:moveTo>
                  <a:lnTo>
                    <a:pt x="51456" y="22099"/>
                  </a:lnTo>
                  <a:lnTo>
                    <a:pt x="51456" y="17542"/>
                  </a:lnTo>
                  <a:lnTo>
                    <a:pt x="56053" y="17542"/>
                  </a:lnTo>
                  <a:close/>
                  <a:moveTo>
                    <a:pt x="56053" y="17300"/>
                  </a:moveTo>
                  <a:lnTo>
                    <a:pt x="51456" y="17300"/>
                  </a:lnTo>
                  <a:lnTo>
                    <a:pt x="51456" y="12743"/>
                  </a:lnTo>
                  <a:lnTo>
                    <a:pt x="56053" y="12743"/>
                  </a:lnTo>
                  <a:close/>
                  <a:moveTo>
                    <a:pt x="56053" y="12501"/>
                  </a:moveTo>
                  <a:lnTo>
                    <a:pt x="51456" y="12501"/>
                  </a:lnTo>
                  <a:lnTo>
                    <a:pt x="51456" y="7904"/>
                  </a:lnTo>
                  <a:lnTo>
                    <a:pt x="56053" y="7904"/>
                  </a:lnTo>
                  <a:close/>
                  <a:moveTo>
                    <a:pt x="56053" y="7662"/>
                  </a:moveTo>
                  <a:lnTo>
                    <a:pt x="51456" y="7662"/>
                  </a:lnTo>
                  <a:lnTo>
                    <a:pt x="51456" y="3307"/>
                  </a:lnTo>
                  <a:lnTo>
                    <a:pt x="56053" y="3307"/>
                  </a:lnTo>
                  <a:lnTo>
                    <a:pt x="56053" y="7904"/>
                  </a:lnTo>
                  <a:close/>
                  <a:moveTo>
                    <a:pt x="60852" y="89483"/>
                  </a:moveTo>
                  <a:lnTo>
                    <a:pt x="56295" y="89483"/>
                  </a:lnTo>
                  <a:lnTo>
                    <a:pt x="56295" y="84886"/>
                  </a:lnTo>
                  <a:lnTo>
                    <a:pt x="60852" y="84886"/>
                  </a:lnTo>
                  <a:close/>
                  <a:moveTo>
                    <a:pt x="60852" y="84644"/>
                  </a:moveTo>
                  <a:lnTo>
                    <a:pt x="56295" y="84644"/>
                  </a:lnTo>
                  <a:lnTo>
                    <a:pt x="56295" y="80087"/>
                  </a:lnTo>
                  <a:lnTo>
                    <a:pt x="60852" y="80087"/>
                  </a:lnTo>
                  <a:close/>
                  <a:moveTo>
                    <a:pt x="60852" y="79845"/>
                  </a:moveTo>
                  <a:lnTo>
                    <a:pt x="56295" y="79845"/>
                  </a:lnTo>
                  <a:lnTo>
                    <a:pt x="56295" y="75248"/>
                  </a:lnTo>
                  <a:lnTo>
                    <a:pt x="60852" y="75248"/>
                  </a:lnTo>
                  <a:close/>
                  <a:moveTo>
                    <a:pt x="60852" y="75006"/>
                  </a:moveTo>
                  <a:lnTo>
                    <a:pt x="56295" y="75006"/>
                  </a:lnTo>
                  <a:lnTo>
                    <a:pt x="56295" y="70449"/>
                  </a:lnTo>
                  <a:lnTo>
                    <a:pt x="60852" y="70449"/>
                  </a:lnTo>
                  <a:close/>
                  <a:moveTo>
                    <a:pt x="60852" y="70208"/>
                  </a:moveTo>
                  <a:lnTo>
                    <a:pt x="56295" y="70208"/>
                  </a:lnTo>
                  <a:lnTo>
                    <a:pt x="56295" y="65651"/>
                  </a:lnTo>
                  <a:lnTo>
                    <a:pt x="60852" y="65651"/>
                  </a:lnTo>
                  <a:close/>
                  <a:moveTo>
                    <a:pt x="60852" y="65409"/>
                  </a:moveTo>
                  <a:lnTo>
                    <a:pt x="56295" y="65409"/>
                  </a:lnTo>
                  <a:lnTo>
                    <a:pt x="56295" y="60812"/>
                  </a:lnTo>
                  <a:lnTo>
                    <a:pt x="60852" y="60812"/>
                  </a:lnTo>
                  <a:close/>
                  <a:moveTo>
                    <a:pt x="60852" y="60570"/>
                  </a:moveTo>
                  <a:lnTo>
                    <a:pt x="56295" y="60570"/>
                  </a:lnTo>
                  <a:lnTo>
                    <a:pt x="56295" y="56013"/>
                  </a:lnTo>
                  <a:lnTo>
                    <a:pt x="60852" y="56013"/>
                  </a:lnTo>
                  <a:close/>
                  <a:moveTo>
                    <a:pt x="60852" y="55771"/>
                  </a:moveTo>
                  <a:lnTo>
                    <a:pt x="56295" y="55771"/>
                  </a:lnTo>
                  <a:lnTo>
                    <a:pt x="56295" y="51214"/>
                  </a:lnTo>
                  <a:lnTo>
                    <a:pt x="60852" y="51214"/>
                  </a:lnTo>
                  <a:close/>
                  <a:moveTo>
                    <a:pt x="60852" y="50972"/>
                  </a:moveTo>
                  <a:lnTo>
                    <a:pt x="56295" y="50972"/>
                  </a:lnTo>
                  <a:lnTo>
                    <a:pt x="56295" y="46375"/>
                  </a:lnTo>
                  <a:lnTo>
                    <a:pt x="60852" y="46375"/>
                  </a:lnTo>
                  <a:close/>
                  <a:moveTo>
                    <a:pt x="60852" y="46133"/>
                  </a:moveTo>
                  <a:lnTo>
                    <a:pt x="56295" y="46133"/>
                  </a:lnTo>
                  <a:lnTo>
                    <a:pt x="56295" y="41576"/>
                  </a:lnTo>
                  <a:lnTo>
                    <a:pt x="60852" y="41576"/>
                  </a:lnTo>
                  <a:close/>
                  <a:moveTo>
                    <a:pt x="60852" y="41334"/>
                  </a:moveTo>
                  <a:lnTo>
                    <a:pt x="56295" y="41334"/>
                  </a:lnTo>
                  <a:lnTo>
                    <a:pt x="56295" y="36777"/>
                  </a:lnTo>
                  <a:lnTo>
                    <a:pt x="60852" y="36777"/>
                  </a:lnTo>
                  <a:close/>
                  <a:moveTo>
                    <a:pt x="60852" y="36535"/>
                  </a:moveTo>
                  <a:lnTo>
                    <a:pt x="56295" y="36535"/>
                  </a:lnTo>
                  <a:lnTo>
                    <a:pt x="56295" y="31938"/>
                  </a:lnTo>
                  <a:lnTo>
                    <a:pt x="60852" y="31938"/>
                  </a:lnTo>
                  <a:close/>
                  <a:moveTo>
                    <a:pt x="60852" y="31696"/>
                  </a:moveTo>
                  <a:lnTo>
                    <a:pt x="56295" y="31696"/>
                  </a:lnTo>
                  <a:lnTo>
                    <a:pt x="56295" y="27139"/>
                  </a:lnTo>
                  <a:lnTo>
                    <a:pt x="60852" y="27139"/>
                  </a:lnTo>
                  <a:close/>
                  <a:moveTo>
                    <a:pt x="60852" y="26897"/>
                  </a:moveTo>
                  <a:lnTo>
                    <a:pt x="56295" y="26897"/>
                  </a:lnTo>
                  <a:lnTo>
                    <a:pt x="56295" y="22341"/>
                  </a:lnTo>
                  <a:lnTo>
                    <a:pt x="60852" y="22341"/>
                  </a:lnTo>
                  <a:close/>
                  <a:moveTo>
                    <a:pt x="60852" y="22099"/>
                  </a:moveTo>
                  <a:lnTo>
                    <a:pt x="56295" y="22099"/>
                  </a:lnTo>
                  <a:lnTo>
                    <a:pt x="56295" y="17501"/>
                  </a:lnTo>
                  <a:lnTo>
                    <a:pt x="60852" y="17501"/>
                  </a:lnTo>
                  <a:close/>
                  <a:moveTo>
                    <a:pt x="60852" y="17260"/>
                  </a:moveTo>
                  <a:lnTo>
                    <a:pt x="56295" y="17260"/>
                  </a:lnTo>
                  <a:lnTo>
                    <a:pt x="56295" y="12703"/>
                  </a:lnTo>
                  <a:lnTo>
                    <a:pt x="60852" y="12703"/>
                  </a:lnTo>
                  <a:close/>
                  <a:moveTo>
                    <a:pt x="60852" y="12461"/>
                  </a:moveTo>
                  <a:lnTo>
                    <a:pt x="56295" y="12461"/>
                  </a:lnTo>
                  <a:lnTo>
                    <a:pt x="56295" y="7904"/>
                  </a:lnTo>
                  <a:lnTo>
                    <a:pt x="60852" y="7904"/>
                  </a:lnTo>
                  <a:close/>
                  <a:moveTo>
                    <a:pt x="60852" y="7662"/>
                  </a:moveTo>
                  <a:lnTo>
                    <a:pt x="56295" y="7662"/>
                  </a:lnTo>
                  <a:lnTo>
                    <a:pt x="56295" y="3307"/>
                  </a:lnTo>
                  <a:lnTo>
                    <a:pt x="60852" y="3307"/>
                  </a:lnTo>
                  <a:lnTo>
                    <a:pt x="60852" y="7904"/>
                  </a:lnTo>
                  <a:close/>
                  <a:moveTo>
                    <a:pt x="65651" y="84644"/>
                  </a:moveTo>
                  <a:lnTo>
                    <a:pt x="61094" y="84644"/>
                  </a:lnTo>
                  <a:lnTo>
                    <a:pt x="61094" y="80047"/>
                  </a:lnTo>
                  <a:lnTo>
                    <a:pt x="65651" y="80047"/>
                  </a:lnTo>
                  <a:close/>
                  <a:moveTo>
                    <a:pt x="65651" y="79805"/>
                  </a:moveTo>
                  <a:lnTo>
                    <a:pt x="61094" y="79805"/>
                  </a:lnTo>
                  <a:lnTo>
                    <a:pt x="61094" y="75248"/>
                  </a:lnTo>
                  <a:lnTo>
                    <a:pt x="65651" y="75248"/>
                  </a:lnTo>
                  <a:close/>
                  <a:moveTo>
                    <a:pt x="65651" y="75006"/>
                  </a:moveTo>
                  <a:lnTo>
                    <a:pt x="61094" y="75006"/>
                  </a:lnTo>
                  <a:lnTo>
                    <a:pt x="61094" y="70449"/>
                  </a:lnTo>
                  <a:lnTo>
                    <a:pt x="65651" y="70449"/>
                  </a:lnTo>
                  <a:close/>
                  <a:moveTo>
                    <a:pt x="65651" y="70208"/>
                  </a:moveTo>
                  <a:lnTo>
                    <a:pt x="61094" y="70208"/>
                  </a:lnTo>
                  <a:lnTo>
                    <a:pt x="61094" y="65610"/>
                  </a:lnTo>
                  <a:lnTo>
                    <a:pt x="65651" y="65610"/>
                  </a:lnTo>
                  <a:close/>
                  <a:moveTo>
                    <a:pt x="65651" y="65368"/>
                  </a:moveTo>
                  <a:lnTo>
                    <a:pt x="61094" y="65368"/>
                  </a:lnTo>
                  <a:lnTo>
                    <a:pt x="61094" y="60812"/>
                  </a:lnTo>
                  <a:lnTo>
                    <a:pt x="65651" y="60812"/>
                  </a:lnTo>
                  <a:close/>
                  <a:moveTo>
                    <a:pt x="65651" y="60570"/>
                  </a:moveTo>
                  <a:lnTo>
                    <a:pt x="61094" y="60570"/>
                  </a:lnTo>
                  <a:lnTo>
                    <a:pt x="61094" y="56013"/>
                  </a:lnTo>
                  <a:lnTo>
                    <a:pt x="65651" y="56013"/>
                  </a:lnTo>
                  <a:close/>
                  <a:moveTo>
                    <a:pt x="65651" y="55771"/>
                  </a:moveTo>
                  <a:lnTo>
                    <a:pt x="61094" y="55771"/>
                  </a:lnTo>
                  <a:lnTo>
                    <a:pt x="61094" y="51174"/>
                  </a:lnTo>
                  <a:lnTo>
                    <a:pt x="65651" y="51174"/>
                  </a:lnTo>
                  <a:close/>
                  <a:moveTo>
                    <a:pt x="65651" y="50932"/>
                  </a:moveTo>
                  <a:lnTo>
                    <a:pt x="61094" y="50932"/>
                  </a:lnTo>
                  <a:lnTo>
                    <a:pt x="61094" y="46375"/>
                  </a:lnTo>
                  <a:lnTo>
                    <a:pt x="65651" y="46375"/>
                  </a:lnTo>
                  <a:close/>
                  <a:moveTo>
                    <a:pt x="65651" y="46133"/>
                  </a:moveTo>
                  <a:lnTo>
                    <a:pt x="61094" y="46133"/>
                  </a:lnTo>
                  <a:lnTo>
                    <a:pt x="61094" y="41536"/>
                  </a:lnTo>
                  <a:lnTo>
                    <a:pt x="65651" y="41536"/>
                  </a:lnTo>
                  <a:close/>
                  <a:moveTo>
                    <a:pt x="65651" y="41294"/>
                  </a:moveTo>
                  <a:lnTo>
                    <a:pt x="61094" y="41294"/>
                  </a:lnTo>
                  <a:lnTo>
                    <a:pt x="61094" y="36737"/>
                  </a:lnTo>
                  <a:lnTo>
                    <a:pt x="65651" y="36737"/>
                  </a:lnTo>
                  <a:close/>
                  <a:moveTo>
                    <a:pt x="65651" y="36495"/>
                  </a:moveTo>
                  <a:lnTo>
                    <a:pt x="61094" y="36495"/>
                  </a:lnTo>
                  <a:lnTo>
                    <a:pt x="61094" y="31938"/>
                  </a:lnTo>
                  <a:lnTo>
                    <a:pt x="65651" y="31938"/>
                  </a:lnTo>
                  <a:close/>
                  <a:moveTo>
                    <a:pt x="65651" y="31696"/>
                  </a:moveTo>
                  <a:lnTo>
                    <a:pt x="61094" y="31696"/>
                  </a:lnTo>
                  <a:lnTo>
                    <a:pt x="61094" y="27099"/>
                  </a:lnTo>
                  <a:lnTo>
                    <a:pt x="65651" y="27099"/>
                  </a:lnTo>
                  <a:close/>
                  <a:moveTo>
                    <a:pt x="65651" y="26857"/>
                  </a:moveTo>
                  <a:lnTo>
                    <a:pt x="61094" y="26857"/>
                  </a:lnTo>
                  <a:lnTo>
                    <a:pt x="61094" y="22300"/>
                  </a:lnTo>
                  <a:lnTo>
                    <a:pt x="65651" y="22300"/>
                  </a:lnTo>
                  <a:close/>
                  <a:moveTo>
                    <a:pt x="65651" y="22058"/>
                  </a:moveTo>
                  <a:lnTo>
                    <a:pt x="61094" y="22058"/>
                  </a:lnTo>
                  <a:lnTo>
                    <a:pt x="61094" y="17501"/>
                  </a:lnTo>
                  <a:lnTo>
                    <a:pt x="65651" y="17501"/>
                  </a:lnTo>
                  <a:close/>
                  <a:moveTo>
                    <a:pt x="65651" y="17260"/>
                  </a:moveTo>
                  <a:lnTo>
                    <a:pt x="61094" y="17260"/>
                  </a:lnTo>
                  <a:lnTo>
                    <a:pt x="61094" y="12662"/>
                  </a:lnTo>
                  <a:lnTo>
                    <a:pt x="65651" y="12662"/>
                  </a:lnTo>
                  <a:close/>
                  <a:moveTo>
                    <a:pt x="65651" y="12420"/>
                  </a:moveTo>
                  <a:lnTo>
                    <a:pt x="61094" y="12420"/>
                  </a:lnTo>
                  <a:lnTo>
                    <a:pt x="61094" y="7864"/>
                  </a:lnTo>
                  <a:lnTo>
                    <a:pt x="65651" y="7864"/>
                  </a:lnTo>
                  <a:close/>
                  <a:moveTo>
                    <a:pt x="70490" y="84604"/>
                  </a:moveTo>
                  <a:lnTo>
                    <a:pt x="65893" y="84604"/>
                  </a:lnTo>
                  <a:lnTo>
                    <a:pt x="65893" y="80047"/>
                  </a:lnTo>
                  <a:lnTo>
                    <a:pt x="70490" y="80047"/>
                  </a:lnTo>
                  <a:close/>
                  <a:moveTo>
                    <a:pt x="70490" y="79805"/>
                  </a:moveTo>
                  <a:lnTo>
                    <a:pt x="65893" y="79805"/>
                  </a:lnTo>
                  <a:lnTo>
                    <a:pt x="65893" y="75208"/>
                  </a:lnTo>
                  <a:lnTo>
                    <a:pt x="70490" y="75208"/>
                  </a:lnTo>
                  <a:close/>
                  <a:moveTo>
                    <a:pt x="70490" y="74966"/>
                  </a:moveTo>
                  <a:lnTo>
                    <a:pt x="65893" y="74966"/>
                  </a:lnTo>
                  <a:lnTo>
                    <a:pt x="65893" y="70409"/>
                  </a:lnTo>
                  <a:lnTo>
                    <a:pt x="70490" y="70409"/>
                  </a:lnTo>
                  <a:close/>
                  <a:moveTo>
                    <a:pt x="70490" y="70167"/>
                  </a:moveTo>
                  <a:lnTo>
                    <a:pt x="65893" y="70167"/>
                  </a:lnTo>
                  <a:lnTo>
                    <a:pt x="65893" y="65610"/>
                  </a:lnTo>
                  <a:lnTo>
                    <a:pt x="70490" y="65610"/>
                  </a:lnTo>
                  <a:close/>
                  <a:moveTo>
                    <a:pt x="70490" y="65368"/>
                  </a:moveTo>
                  <a:lnTo>
                    <a:pt x="65893" y="65368"/>
                  </a:lnTo>
                  <a:lnTo>
                    <a:pt x="65893" y="60771"/>
                  </a:lnTo>
                  <a:lnTo>
                    <a:pt x="70490" y="60771"/>
                  </a:lnTo>
                  <a:close/>
                  <a:moveTo>
                    <a:pt x="70490" y="60529"/>
                  </a:moveTo>
                  <a:lnTo>
                    <a:pt x="65893" y="60529"/>
                  </a:lnTo>
                  <a:lnTo>
                    <a:pt x="65893" y="55972"/>
                  </a:lnTo>
                  <a:lnTo>
                    <a:pt x="70490" y="55972"/>
                  </a:lnTo>
                  <a:close/>
                  <a:moveTo>
                    <a:pt x="70490" y="55730"/>
                  </a:moveTo>
                  <a:lnTo>
                    <a:pt x="65893" y="55730"/>
                  </a:lnTo>
                  <a:lnTo>
                    <a:pt x="65893" y="51174"/>
                  </a:lnTo>
                  <a:lnTo>
                    <a:pt x="70490" y="51174"/>
                  </a:lnTo>
                  <a:close/>
                  <a:moveTo>
                    <a:pt x="70490" y="50932"/>
                  </a:moveTo>
                  <a:lnTo>
                    <a:pt x="65893" y="50932"/>
                  </a:lnTo>
                  <a:lnTo>
                    <a:pt x="65893" y="46335"/>
                  </a:lnTo>
                  <a:lnTo>
                    <a:pt x="70490" y="46335"/>
                  </a:lnTo>
                  <a:close/>
                  <a:moveTo>
                    <a:pt x="70490" y="46093"/>
                  </a:moveTo>
                  <a:lnTo>
                    <a:pt x="65893" y="46093"/>
                  </a:lnTo>
                  <a:lnTo>
                    <a:pt x="65893" y="41536"/>
                  </a:lnTo>
                  <a:lnTo>
                    <a:pt x="70490" y="41536"/>
                  </a:lnTo>
                  <a:close/>
                  <a:moveTo>
                    <a:pt x="70490" y="41294"/>
                  </a:moveTo>
                  <a:lnTo>
                    <a:pt x="65893" y="41294"/>
                  </a:lnTo>
                  <a:lnTo>
                    <a:pt x="65893" y="36737"/>
                  </a:lnTo>
                  <a:lnTo>
                    <a:pt x="70490" y="36737"/>
                  </a:lnTo>
                  <a:close/>
                  <a:moveTo>
                    <a:pt x="70490" y="36495"/>
                  </a:moveTo>
                  <a:lnTo>
                    <a:pt x="65893" y="36495"/>
                  </a:lnTo>
                  <a:lnTo>
                    <a:pt x="65893" y="31898"/>
                  </a:lnTo>
                  <a:lnTo>
                    <a:pt x="70490" y="31898"/>
                  </a:lnTo>
                  <a:close/>
                  <a:moveTo>
                    <a:pt x="70490" y="31656"/>
                  </a:moveTo>
                  <a:lnTo>
                    <a:pt x="65893" y="31656"/>
                  </a:lnTo>
                  <a:lnTo>
                    <a:pt x="65893" y="27099"/>
                  </a:lnTo>
                  <a:lnTo>
                    <a:pt x="70490" y="27099"/>
                  </a:lnTo>
                  <a:close/>
                  <a:moveTo>
                    <a:pt x="70490" y="26857"/>
                  </a:moveTo>
                  <a:lnTo>
                    <a:pt x="65893" y="26857"/>
                  </a:lnTo>
                  <a:lnTo>
                    <a:pt x="65893" y="22260"/>
                  </a:lnTo>
                  <a:lnTo>
                    <a:pt x="70490" y="22260"/>
                  </a:lnTo>
                  <a:close/>
                  <a:moveTo>
                    <a:pt x="70490" y="22018"/>
                  </a:moveTo>
                  <a:lnTo>
                    <a:pt x="65893" y="22018"/>
                  </a:lnTo>
                  <a:lnTo>
                    <a:pt x="65893" y="17461"/>
                  </a:lnTo>
                  <a:lnTo>
                    <a:pt x="70490" y="17461"/>
                  </a:lnTo>
                  <a:close/>
                  <a:moveTo>
                    <a:pt x="70490" y="17219"/>
                  </a:moveTo>
                  <a:lnTo>
                    <a:pt x="65893" y="17219"/>
                  </a:lnTo>
                  <a:lnTo>
                    <a:pt x="65893" y="12662"/>
                  </a:lnTo>
                  <a:lnTo>
                    <a:pt x="70490" y="12662"/>
                  </a:lnTo>
                  <a:close/>
                  <a:moveTo>
                    <a:pt x="70490" y="12420"/>
                  </a:moveTo>
                  <a:lnTo>
                    <a:pt x="65893" y="12420"/>
                  </a:lnTo>
                  <a:lnTo>
                    <a:pt x="65893" y="7823"/>
                  </a:lnTo>
                  <a:lnTo>
                    <a:pt x="70490" y="7823"/>
                  </a:lnTo>
                  <a:close/>
                  <a:moveTo>
                    <a:pt x="75289" y="79765"/>
                  </a:moveTo>
                  <a:lnTo>
                    <a:pt x="70732" y="79765"/>
                  </a:lnTo>
                  <a:lnTo>
                    <a:pt x="70732" y="75208"/>
                  </a:lnTo>
                  <a:lnTo>
                    <a:pt x="75289" y="75208"/>
                  </a:lnTo>
                  <a:close/>
                  <a:moveTo>
                    <a:pt x="75289" y="74966"/>
                  </a:moveTo>
                  <a:lnTo>
                    <a:pt x="70732" y="74966"/>
                  </a:lnTo>
                  <a:lnTo>
                    <a:pt x="70732" y="70409"/>
                  </a:lnTo>
                  <a:lnTo>
                    <a:pt x="75289" y="70409"/>
                  </a:lnTo>
                  <a:close/>
                  <a:moveTo>
                    <a:pt x="75289" y="70167"/>
                  </a:moveTo>
                  <a:lnTo>
                    <a:pt x="70732" y="70167"/>
                  </a:lnTo>
                  <a:lnTo>
                    <a:pt x="70732" y="65570"/>
                  </a:lnTo>
                  <a:lnTo>
                    <a:pt x="75289" y="65570"/>
                  </a:lnTo>
                  <a:close/>
                  <a:moveTo>
                    <a:pt x="75289" y="65328"/>
                  </a:moveTo>
                  <a:lnTo>
                    <a:pt x="70732" y="65328"/>
                  </a:lnTo>
                  <a:lnTo>
                    <a:pt x="70732" y="60771"/>
                  </a:lnTo>
                  <a:lnTo>
                    <a:pt x="75289" y="60771"/>
                  </a:lnTo>
                  <a:close/>
                  <a:moveTo>
                    <a:pt x="75289" y="60529"/>
                  </a:moveTo>
                  <a:lnTo>
                    <a:pt x="70732" y="60529"/>
                  </a:lnTo>
                  <a:lnTo>
                    <a:pt x="70732" y="55972"/>
                  </a:lnTo>
                  <a:lnTo>
                    <a:pt x="75289" y="55972"/>
                  </a:lnTo>
                  <a:close/>
                  <a:moveTo>
                    <a:pt x="75289" y="55730"/>
                  </a:moveTo>
                  <a:lnTo>
                    <a:pt x="70732" y="55730"/>
                  </a:lnTo>
                  <a:lnTo>
                    <a:pt x="70732" y="51133"/>
                  </a:lnTo>
                  <a:lnTo>
                    <a:pt x="75289" y="51133"/>
                  </a:lnTo>
                  <a:close/>
                  <a:moveTo>
                    <a:pt x="75289" y="50891"/>
                  </a:moveTo>
                  <a:lnTo>
                    <a:pt x="70732" y="50891"/>
                  </a:lnTo>
                  <a:lnTo>
                    <a:pt x="70732" y="46335"/>
                  </a:lnTo>
                  <a:lnTo>
                    <a:pt x="75289" y="46335"/>
                  </a:lnTo>
                  <a:close/>
                  <a:moveTo>
                    <a:pt x="75289" y="46093"/>
                  </a:moveTo>
                  <a:lnTo>
                    <a:pt x="70732" y="46093"/>
                  </a:lnTo>
                  <a:lnTo>
                    <a:pt x="70732" y="41495"/>
                  </a:lnTo>
                  <a:lnTo>
                    <a:pt x="75289" y="41495"/>
                  </a:lnTo>
                  <a:close/>
                  <a:moveTo>
                    <a:pt x="75289" y="41253"/>
                  </a:moveTo>
                  <a:lnTo>
                    <a:pt x="70732" y="41253"/>
                  </a:lnTo>
                  <a:lnTo>
                    <a:pt x="70732" y="36697"/>
                  </a:lnTo>
                  <a:lnTo>
                    <a:pt x="75289" y="36697"/>
                  </a:lnTo>
                  <a:close/>
                  <a:moveTo>
                    <a:pt x="75289" y="36455"/>
                  </a:moveTo>
                  <a:lnTo>
                    <a:pt x="70732" y="36455"/>
                  </a:lnTo>
                  <a:lnTo>
                    <a:pt x="70732" y="31898"/>
                  </a:lnTo>
                  <a:lnTo>
                    <a:pt x="75289" y="31898"/>
                  </a:lnTo>
                  <a:close/>
                  <a:moveTo>
                    <a:pt x="75289" y="31656"/>
                  </a:moveTo>
                  <a:lnTo>
                    <a:pt x="70732" y="31656"/>
                  </a:lnTo>
                  <a:lnTo>
                    <a:pt x="70732" y="27059"/>
                  </a:lnTo>
                  <a:lnTo>
                    <a:pt x="75289" y="27059"/>
                  </a:lnTo>
                  <a:close/>
                  <a:moveTo>
                    <a:pt x="75289" y="26817"/>
                  </a:moveTo>
                  <a:lnTo>
                    <a:pt x="70732" y="26817"/>
                  </a:lnTo>
                  <a:lnTo>
                    <a:pt x="70732" y="22260"/>
                  </a:lnTo>
                  <a:lnTo>
                    <a:pt x="75289" y="22260"/>
                  </a:lnTo>
                  <a:close/>
                  <a:moveTo>
                    <a:pt x="75289" y="22018"/>
                  </a:moveTo>
                  <a:lnTo>
                    <a:pt x="70732" y="22018"/>
                  </a:lnTo>
                  <a:lnTo>
                    <a:pt x="70732" y="17461"/>
                  </a:lnTo>
                  <a:lnTo>
                    <a:pt x="75289" y="17461"/>
                  </a:lnTo>
                  <a:close/>
                  <a:moveTo>
                    <a:pt x="75289" y="17219"/>
                  </a:moveTo>
                  <a:lnTo>
                    <a:pt x="70732" y="17219"/>
                  </a:lnTo>
                  <a:lnTo>
                    <a:pt x="70732" y="12622"/>
                  </a:lnTo>
                  <a:lnTo>
                    <a:pt x="75289" y="12622"/>
                  </a:lnTo>
                  <a:close/>
                  <a:moveTo>
                    <a:pt x="80087" y="74926"/>
                  </a:moveTo>
                  <a:lnTo>
                    <a:pt x="75531" y="74926"/>
                  </a:lnTo>
                  <a:lnTo>
                    <a:pt x="75531" y="70369"/>
                  </a:lnTo>
                  <a:lnTo>
                    <a:pt x="80087" y="70369"/>
                  </a:lnTo>
                  <a:close/>
                  <a:moveTo>
                    <a:pt x="80087" y="70127"/>
                  </a:moveTo>
                  <a:lnTo>
                    <a:pt x="75531" y="70127"/>
                  </a:lnTo>
                  <a:lnTo>
                    <a:pt x="75531" y="65570"/>
                  </a:lnTo>
                  <a:lnTo>
                    <a:pt x="80087" y="65570"/>
                  </a:lnTo>
                  <a:close/>
                  <a:moveTo>
                    <a:pt x="80087" y="65328"/>
                  </a:moveTo>
                  <a:lnTo>
                    <a:pt x="75531" y="65328"/>
                  </a:lnTo>
                  <a:lnTo>
                    <a:pt x="75531" y="60731"/>
                  </a:lnTo>
                  <a:lnTo>
                    <a:pt x="80087" y="60731"/>
                  </a:lnTo>
                  <a:close/>
                  <a:moveTo>
                    <a:pt x="80087" y="60489"/>
                  </a:moveTo>
                  <a:lnTo>
                    <a:pt x="75531" y="60489"/>
                  </a:lnTo>
                  <a:lnTo>
                    <a:pt x="75531" y="55932"/>
                  </a:lnTo>
                  <a:lnTo>
                    <a:pt x="80087" y="55932"/>
                  </a:lnTo>
                  <a:close/>
                  <a:moveTo>
                    <a:pt x="80087" y="55690"/>
                  </a:moveTo>
                  <a:lnTo>
                    <a:pt x="75531" y="55690"/>
                  </a:lnTo>
                  <a:lnTo>
                    <a:pt x="75531" y="51133"/>
                  </a:lnTo>
                  <a:lnTo>
                    <a:pt x="80087" y="51133"/>
                  </a:lnTo>
                  <a:close/>
                  <a:moveTo>
                    <a:pt x="80087" y="50891"/>
                  </a:moveTo>
                  <a:lnTo>
                    <a:pt x="75531" y="50891"/>
                  </a:lnTo>
                  <a:lnTo>
                    <a:pt x="75531" y="46294"/>
                  </a:lnTo>
                  <a:lnTo>
                    <a:pt x="80087" y="46294"/>
                  </a:lnTo>
                  <a:close/>
                  <a:moveTo>
                    <a:pt x="80087" y="46052"/>
                  </a:moveTo>
                  <a:lnTo>
                    <a:pt x="75531" y="46052"/>
                  </a:lnTo>
                  <a:lnTo>
                    <a:pt x="75531" y="41495"/>
                  </a:lnTo>
                  <a:lnTo>
                    <a:pt x="80087" y="41495"/>
                  </a:lnTo>
                  <a:close/>
                  <a:moveTo>
                    <a:pt x="80087" y="41253"/>
                  </a:moveTo>
                  <a:lnTo>
                    <a:pt x="75531" y="41253"/>
                  </a:lnTo>
                  <a:lnTo>
                    <a:pt x="75531" y="36697"/>
                  </a:lnTo>
                  <a:lnTo>
                    <a:pt x="80087" y="36697"/>
                  </a:lnTo>
                  <a:close/>
                  <a:moveTo>
                    <a:pt x="80087" y="36455"/>
                  </a:moveTo>
                  <a:lnTo>
                    <a:pt x="75531" y="36455"/>
                  </a:lnTo>
                  <a:lnTo>
                    <a:pt x="75531" y="31858"/>
                  </a:lnTo>
                  <a:lnTo>
                    <a:pt x="80087" y="31858"/>
                  </a:lnTo>
                  <a:close/>
                  <a:moveTo>
                    <a:pt x="80087" y="31616"/>
                  </a:moveTo>
                  <a:lnTo>
                    <a:pt x="75531" y="31616"/>
                  </a:lnTo>
                  <a:lnTo>
                    <a:pt x="75531" y="27059"/>
                  </a:lnTo>
                  <a:lnTo>
                    <a:pt x="80087" y="27059"/>
                  </a:lnTo>
                  <a:close/>
                  <a:moveTo>
                    <a:pt x="80087" y="26817"/>
                  </a:moveTo>
                  <a:lnTo>
                    <a:pt x="75531" y="26817"/>
                  </a:lnTo>
                  <a:lnTo>
                    <a:pt x="75531" y="22260"/>
                  </a:lnTo>
                  <a:lnTo>
                    <a:pt x="80087" y="22260"/>
                  </a:lnTo>
                  <a:close/>
                  <a:moveTo>
                    <a:pt x="80087" y="22018"/>
                  </a:moveTo>
                  <a:lnTo>
                    <a:pt x="75531" y="22018"/>
                  </a:lnTo>
                  <a:lnTo>
                    <a:pt x="75531" y="17421"/>
                  </a:lnTo>
                  <a:lnTo>
                    <a:pt x="80087" y="17421"/>
                  </a:lnTo>
                  <a:close/>
                  <a:moveTo>
                    <a:pt x="84886" y="70127"/>
                  </a:moveTo>
                  <a:lnTo>
                    <a:pt x="80329" y="70127"/>
                  </a:lnTo>
                  <a:lnTo>
                    <a:pt x="80329" y="65530"/>
                  </a:lnTo>
                  <a:lnTo>
                    <a:pt x="84886" y="65530"/>
                  </a:lnTo>
                  <a:close/>
                  <a:moveTo>
                    <a:pt x="84886" y="65288"/>
                  </a:moveTo>
                  <a:lnTo>
                    <a:pt x="80329" y="65288"/>
                  </a:lnTo>
                  <a:lnTo>
                    <a:pt x="80329" y="60731"/>
                  </a:lnTo>
                  <a:lnTo>
                    <a:pt x="84886" y="60731"/>
                  </a:lnTo>
                  <a:close/>
                  <a:moveTo>
                    <a:pt x="84886" y="60489"/>
                  </a:moveTo>
                  <a:lnTo>
                    <a:pt x="80329" y="60489"/>
                  </a:lnTo>
                  <a:lnTo>
                    <a:pt x="80329" y="55932"/>
                  </a:lnTo>
                  <a:lnTo>
                    <a:pt x="84886" y="55932"/>
                  </a:lnTo>
                  <a:close/>
                  <a:moveTo>
                    <a:pt x="84886" y="55690"/>
                  </a:moveTo>
                  <a:lnTo>
                    <a:pt x="80329" y="55690"/>
                  </a:lnTo>
                  <a:lnTo>
                    <a:pt x="80329" y="51093"/>
                  </a:lnTo>
                  <a:lnTo>
                    <a:pt x="84886" y="51093"/>
                  </a:lnTo>
                  <a:close/>
                  <a:moveTo>
                    <a:pt x="84886" y="50851"/>
                  </a:moveTo>
                  <a:lnTo>
                    <a:pt x="80329" y="50851"/>
                  </a:lnTo>
                  <a:lnTo>
                    <a:pt x="80329" y="46294"/>
                  </a:lnTo>
                  <a:lnTo>
                    <a:pt x="84886" y="46294"/>
                  </a:lnTo>
                  <a:close/>
                  <a:moveTo>
                    <a:pt x="84886" y="46052"/>
                  </a:moveTo>
                  <a:lnTo>
                    <a:pt x="80329" y="46052"/>
                  </a:lnTo>
                  <a:lnTo>
                    <a:pt x="80329" y="41495"/>
                  </a:lnTo>
                  <a:lnTo>
                    <a:pt x="84886" y="41495"/>
                  </a:lnTo>
                  <a:close/>
                  <a:moveTo>
                    <a:pt x="84886" y="41253"/>
                  </a:moveTo>
                  <a:lnTo>
                    <a:pt x="80329" y="41253"/>
                  </a:lnTo>
                  <a:lnTo>
                    <a:pt x="80329" y="36656"/>
                  </a:lnTo>
                  <a:lnTo>
                    <a:pt x="84886" y="36656"/>
                  </a:lnTo>
                  <a:close/>
                  <a:moveTo>
                    <a:pt x="84886" y="36414"/>
                  </a:moveTo>
                  <a:lnTo>
                    <a:pt x="80329" y="36414"/>
                  </a:lnTo>
                  <a:lnTo>
                    <a:pt x="80329" y="31858"/>
                  </a:lnTo>
                  <a:lnTo>
                    <a:pt x="84886" y="31858"/>
                  </a:lnTo>
                  <a:close/>
                  <a:moveTo>
                    <a:pt x="84886" y="31616"/>
                  </a:moveTo>
                  <a:lnTo>
                    <a:pt x="80329" y="31616"/>
                  </a:lnTo>
                  <a:lnTo>
                    <a:pt x="80329" y="27018"/>
                  </a:lnTo>
                  <a:lnTo>
                    <a:pt x="84886" y="27018"/>
                  </a:lnTo>
                  <a:close/>
                  <a:moveTo>
                    <a:pt x="84886" y="26776"/>
                  </a:moveTo>
                  <a:lnTo>
                    <a:pt x="80329" y="26776"/>
                  </a:lnTo>
                  <a:lnTo>
                    <a:pt x="80329" y="22220"/>
                  </a:lnTo>
                  <a:lnTo>
                    <a:pt x="84886" y="222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519DCCC-E0E3-FCBB-BDBF-171E89E0B5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25"/>
    </mc:Choice>
    <mc:Fallback>
      <p:transition spd="slow" advTm="28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>
          <a:extLst>
            <a:ext uri="{FF2B5EF4-FFF2-40B4-BE49-F238E27FC236}">
              <a16:creationId xmlns:a16="http://schemas.microsoft.com/office/drawing/2014/main" id="{16575E8D-5BE2-F586-3697-BD50A3446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41">
            <a:extLst>
              <a:ext uri="{FF2B5EF4-FFF2-40B4-BE49-F238E27FC236}">
                <a16:creationId xmlns:a16="http://schemas.microsoft.com/office/drawing/2014/main" id="{8467F779-8C36-03EE-62E0-28E5D35192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2690" y="2361300"/>
            <a:ext cx="5520207" cy="567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200" dirty="0" err="1"/>
              <a:t>Timeline</a:t>
            </a:r>
            <a:r>
              <a:rPr lang="id-ID" sz="2800" dirty="0"/>
              <a:t> dan </a:t>
            </a:r>
            <a:r>
              <a:rPr lang="id-ID" sz="2800" dirty="0" err="1"/>
              <a:t>Mandays</a:t>
            </a:r>
            <a:endParaRPr sz="2800" dirty="0"/>
          </a:p>
        </p:txBody>
      </p:sp>
      <p:sp>
        <p:nvSpPr>
          <p:cNvPr id="1057" name="Google Shape;1057;p41">
            <a:extLst>
              <a:ext uri="{FF2B5EF4-FFF2-40B4-BE49-F238E27FC236}">
                <a16:creationId xmlns:a16="http://schemas.microsoft.com/office/drawing/2014/main" id="{A0A2791F-C31F-2AE9-7D18-C58B1AC312F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764757" y="1272000"/>
            <a:ext cx="1351894" cy="10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id-ID" dirty="0"/>
              <a:t>4</a:t>
            </a:r>
            <a:endParaRPr dirty="0"/>
          </a:p>
        </p:txBody>
      </p:sp>
      <p:grpSp>
        <p:nvGrpSpPr>
          <p:cNvPr id="1058" name="Google Shape;1058;p41">
            <a:extLst>
              <a:ext uri="{FF2B5EF4-FFF2-40B4-BE49-F238E27FC236}">
                <a16:creationId xmlns:a16="http://schemas.microsoft.com/office/drawing/2014/main" id="{45313A7C-651F-6AF7-D6E6-C8D62CEE599E}"/>
              </a:ext>
            </a:extLst>
          </p:cNvPr>
          <p:cNvGrpSpPr/>
          <p:nvPr/>
        </p:nvGrpSpPr>
        <p:grpSpPr>
          <a:xfrm>
            <a:off x="7808800" y="3403550"/>
            <a:ext cx="986125" cy="2095500"/>
            <a:chOff x="7631225" y="2241175"/>
            <a:chExt cx="986125" cy="2095500"/>
          </a:xfrm>
        </p:grpSpPr>
        <p:cxnSp>
          <p:nvCxnSpPr>
            <p:cNvPr id="1059" name="Google Shape;1059;p41">
              <a:extLst>
                <a:ext uri="{FF2B5EF4-FFF2-40B4-BE49-F238E27FC236}">
                  <a16:creationId xmlns:a16="http://schemas.microsoft.com/office/drawing/2014/main" id="{6E027B32-088F-3DAD-5140-ACC2B59DA51E}"/>
                </a:ext>
              </a:extLst>
            </p:cNvPr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0" name="Google Shape;1060;p41">
              <a:extLst>
                <a:ext uri="{FF2B5EF4-FFF2-40B4-BE49-F238E27FC236}">
                  <a16:creationId xmlns:a16="http://schemas.microsoft.com/office/drawing/2014/main" id="{F8350CB3-3CBD-5DC8-28BB-0629481ECFB1}"/>
                </a:ext>
              </a:extLst>
            </p:cNvPr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1" name="Google Shape;1061;p41">
              <a:extLst>
                <a:ext uri="{FF2B5EF4-FFF2-40B4-BE49-F238E27FC236}">
                  <a16:creationId xmlns:a16="http://schemas.microsoft.com/office/drawing/2014/main" id="{0D9A9C12-D243-F48C-2689-876F19711C32}"/>
                </a:ext>
              </a:extLst>
            </p:cNvPr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2" name="Google Shape;1062;p41">
              <a:extLst>
                <a:ext uri="{FF2B5EF4-FFF2-40B4-BE49-F238E27FC236}">
                  <a16:creationId xmlns:a16="http://schemas.microsoft.com/office/drawing/2014/main" id="{05E93A1E-64A1-7FF5-0B16-0402A92234D3}"/>
                </a:ext>
              </a:extLst>
            </p:cNvPr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41">
              <a:extLst>
                <a:ext uri="{FF2B5EF4-FFF2-40B4-BE49-F238E27FC236}">
                  <a16:creationId xmlns:a16="http://schemas.microsoft.com/office/drawing/2014/main" id="{80A4CFD4-1F92-85A0-C7D8-77998AC6011C}"/>
                </a:ext>
              </a:extLst>
            </p:cNvPr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>
              <a:extLst>
                <a:ext uri="{FF2B5EF4-FFF2-40B4-BE49-F238E27FC236}">
                  <a16:creationId xmlns:a16="http://schemas.microsoft.com/office/drawing/2014/main" id="{BC00CE92-3A6D-F302-521E-0265DDB9F6F1}"/>
                </a:ext>
              </a:extLst>
            </p:cNvPr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41">
              <a:extLst>
                <a:ext uri="{FF2B5EF4-FFF2-40B4-BE49-F238E27FC236}">
                  <a16:creationId xmlns:a16="http://schemas.microsoft.com/office/drawing/2014/main" id="{8C52E8D2-CA3A-E2AE-560B-9E080140327A}"/>
                </a:ext>
              </a:extLst>
            </p:cNvPr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41">
              <a:extLst>
                <a:ext uri="{FF2B5EF4-FFF2-40B4-BE49-F238E27FC236}">
                  <a16:creationId xmlns:a16="http://schemas.microsoft.com/office/drawing/2014/main" id="{1BD87E7F-A5F1-511B-F2A3-1A3416305DCD}"/>
                </a:ext>
              </a:extLst>
            </p:cNvPr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7" name="Google Shape;1067;p41">
              <a:extLst>
                <a:ext uri="{FF2B5EF4-FFF2-40B4-BE49-F238E27FC236}">
                  <a16:creationId xmlns:a16="http://schemas.microsoft.com/office/drawing/2014/main" id="{F1EB5C5F-B43A-20E7-C02C-E068A4DB9DFB}"/>
                </a:ext>
              </a:extLst>
            </p:cNvPr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8" name="Google Shape;1068;p41">
              <a:extLst>
                <a:ext uri="{FF2B5EF4-FFF2-40B4-BE49-F238E27FC236}">
                  <a16:creationId xmlns:a16="http://schemas.microsoft.com/office/drawing/2014/main" id="{5F07CCDB-69B2-D149-E144-5E9983890E6A}"/>
                </a:ext>
              </a:extLst>
            </p:cNvPr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9" name="Google Shape;1069;p41">
              <a:extLst>
                <a:ext uri="{FF2B5EF4-FFF2-40B4-BE49-F238E27FC236}">
                  <a16:creationId xmlns:a16="http://schemas.microsoft.com/office/drawing/2014/main" id="{B01BF2A0-0959-83C5-7FB3-BEFCB9B8108D}"/>
                </a:ext>
              </a:extLst>
            </p:cNvPr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0" name="Google Shape;1070;p41">
              <a:extLst>
                <a:ext uri="{FF2B5EF4-FFF2-40B4-BE49-F238E27FC236}">
                  <a16:creationId xmlns:a16="http://schemas.microsoft.com/office/drawing/2014/main" id="{80B4C9C3-99E3-3946-A923-192AF6043D3D}"/>
                </a:ext>
              </a:extLst>
            </p:cNvPr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1" name="Google Shape;1071;p41">
              <a:extLst>
                <a:ext uri="{FF2B5EF4-FFF2-40B4-BE49-F238E27FC236}">
                  <a16:creationId xmlns:a16="http://schemas.microsoft.com/office/drawing/2014/main" id="{E5035E95-D3C4-C7B6-DCAB-A6A29746E7E1}"/>
                </a:ext>
              </a:extLst>
            </p:cNvPr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2" name="Google Shape;1072;p41">
              <a:extLst>
                <a:ext uri="{FF2B5EF4-FFF2-40B4-BE49-F238E27FC236}">
                  <a16:creationId xmlns:a16="http://schemas.microsoft.com/office/drawing/2014/main" id="{31CD53FD-6196-5C39-8037-C2B20EC81256}"/>
                </a:ext>
              </a:extLst>
            </p:cNvPr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73" name="Google Shape;1073;p41">
            <a:extLst>
              <a:ext uri="{FF2B5EF4-FFF2-40B4-BE49-F238E27FC236}">
                <a16:creationId xmlns:a16="http://schemas.microsoft.com/office/drawing/2014/main" id="{CA08840D-EC64-C4C7-B10E-3C2A9DA60548}"/>
              </a:ext>
            </a:extLst>
          </p:cNvPr>
          <p:cNvSpPr/>
          <p:nvPr/>
        </p:nvSpPr>
        <p:spPr>
          <a:xfrm rot="5400000">
            <a:off x="-1603450" y="1231038"/>
            <a:ext cx="2325825" cy="2325825"/>
          </a:xfrm>
          <a:custGeom>
            <a:avLst/>
            <a:gdLst/>
            <a:ahLst/>
            <a:cxnLst/>
            <a:rect l="l" t="t" r="r" b="b"/>
            <a:pathLst>
              <a:path w="93033" h="93033" extrusionOk="0">
                <a:moveTo>
                  <a:pt x="89685" y="61054"/>
                </a:moveTo>
                <a:lnTo>
                  <a:pt x="89685" y="63796"/>
                </a:lnTo>
                <a:lnTo>
                  <a:pt x="89927" y="63150"/>
                </a:lnTo>
                <a:lnTo>
                  <a:pt x="89927" y="61054"/>
                </a:lnTo>
                <a:lnTo>
                  <a:pt x="90693" y="61054"/>
                </a:lnTo>
                <a:cubicBezTo>
                  <a:pt x="90733" y="60973"/>
                  <a:pt x="90733" y="60892"/>
                  <a:pt x="90774" y="60812"/>
                </a:cubicBezTo>
                <a:lnTo>
                  <a:pt x="89927" y="60812"/>
                </a:lnTo>
                <a:lnTo>
                  <a:pt x="89927" y="56255"/>
                </a:lnTo>
                <a:lnTo>
                  <a:pt x="91984" y="56255"/>
                </a:lnTo>
                <a:cubicBezTo>
                  <a:pt x="92024" y="56174"/>
                  <a:pt x="92024" y="56093"/>
                  <a:pt x="92064" y="56013"/>
                </a:cubicBezTo>
                <a:lnTo>
                  <a:pt x="89927" y="56013"/>
                </a:lnTo>
                <a:lnTo>
                  <a:pt x="89927" y="51456"/>
                </a:lnTo>
                <a:lnTo>
                  <a:pt x="92750" y="51456"/>
                </a:lnTo>
                <a:cubicBezTo>
                  <a:pt x="92750" y="51375"/>
                  <a:pt x="92790" y="51295"/>
                  <a:pt x="92790" y="51174"/>
                </a:cubicBezTo>
                <a:lnTo>
                  <a:pt x="89927" y="51174"/>
                </a:lnTo>
                <a:lnTo>
                  <a:pt x="89927" y="46617"/>
                </a:lnTo>
                <a:lnTo>
                  <a:pt x="93032" y="46617"/>
                </a:lnTo>
                <a:lnTo>
                  <a:pt x="93032" y="46496"/>
                </a:lnTo>
                <a:lnTo>
                  <a:pt x="93032" y="46375"/>
                </a:lnTo>
                <a:lnTo>
                  <a:pt x="89927" y="46375"/>
                </a:lnTo>
                <a:lnTo>
                  <a:pt x="89927" y="41818"/>
                </a:lnTo>
                <a:lnTo>
                  <a:pt x="92790" y="41818"/>
                </a:lnTo>
                <a:cubicBezTo>
                  <a:pt x="92790" y="41737"/>
                  <a:pt x="92750" y="41657"/>
                  <a:pt x="92750" y="41576"/>
                </a:cubicBezTo>
                <a:lnTo>
                  <a:pt x="89927" y="41576"/>
                </a:lnTo>
                <a:lnTo>
                  <a:pt x="89927" y="36979"/>
                </a:lnTo>
                <a:lnTo>
                  <a:pt x="92064" y="36979"/>
                </a:lnTo>
                <a:cubicBezTo>
                  <a:pt x="92024" y="36898"/>
                  <a:pt x="92024" y="36818"/>
                  <a:pt x="91984" y="36737"/>
                </a:cubicBezTo>
                <a:lnTo>
                  <a:pt x="89927" y="36737"/>
                </a:lnTo>
                <a:lnTo>
                  <a:pt x="89927" y="32180"/>
                </a:lnTo>
                <a:lnTo>
                  <a:pt x="90774" y="32180"/>
                </a:lnTo>
                <a:cubicBezTo>
                  <a:pt x="90733" y="32099"/>
                  <a:pt x="90733" y="32019"/>
                  <a:pt x="90693" y="31938"/>
                </a:cubicBezTo>
                <a:lnTo>
                  <a:pt x="89927" y="31938"/>
                </a:lnTo>
                <a:lnTo>
                  <a:pt x="89927" y="29841"/>
                </a:lnTo>
                <a:lnTo>
                  <a:pt x="89685" y="29196"/>
                </a:lnTo>
                <a:lnTo>
                  <a:pt x="89685" y="31938"/>
                </a:lnTo>
                <a:lnTo>
                  <a:pt x="85128" y="31938"/>
                </a:lnTo>
                <a:lnTo>
                  <a:pt x="85128" y="27381"/>
                </a:lnTo>
                <a:lnTo>
                  <a:pt x="88919" y="27381"/>
                </a:lnTo>
                <a:cubicBezTo>
                  <a:pt x="88879" y="27301"/>
                  <a:pt x="88838" y="27220"/>
                  <a:pt x="88798" y="27139"/>
                </a:cubicBezTo>
                <a:lnTo>
                  <a:pt x="85128" y="27139"/>
                </a:lnTo>
                <a:lnTo>
                  <a:pt x="85128" y="22542"/>
                </a:lnTo>
                <a:lnTo>
                  <a:pt x="86378" y="22542"/>
                </a:lnTo>
                <a:cubicBezTo>
                  <a:pt x="86338" y="22462"/>
                  <a:pt x="86298" y="22381"/>
                  <a:pt x="86257" y="22300"/>
                </a:cubicBezTo>
                <a:lnTo>
                  <a:pt x="85128" y="22300"/>
                </a:lnTo>
                <a:lnTo>
                  <a:pt x="85128" y="20566"/>
                </a:lnTo>
                <a:cubicBezTo>
                  <a:pt x="85048" y="20445"/>
                  <a:pt x="84967" y="20324"/>
                  <a:pt x="84886" y="20203"/>
                </a:cubicBezTo>
                <a:lnTo>
                  <a:pt x="84886" y="22300"/>
                </a:lnTo>
                <a:lnTo>
                  <a:pt x="80329" y="22300"/>
                </a:lnTo>
                <a:lnTo>
                  <a:pt x="80329" y="17743"/>
                </a:lnTo>
                <a:lnTo>
                  <a:pt x="83072" y="17743"/>
                </a:lnTo>
                <a:lnTo>
                  <a:pt x="82870" y="17501"/>
                </a:lnTo>
                <a:lnTo>
                  <a:pt x="80329" y="17501"/>
                </a:lnTo>
                <a:lnTo>
                  <a:pt x="80329" y="14558"/>
                </a:lnTo>
                <a:lnTo>
                  <a:pt x="80087" y="14316"/>
                </a:lnTo>
                <a:lnTo>
                  <a:pt x="80087" y="17501"/>
                </a:lnTo>
                <a:lnTo>
                  <a:pt x="75490" y="17501"/>
                </a:lnTo>
                <a:lnTo>
                  <a:pt x="75490" y="12945"/>
                </a:lnTo>
                <a:lnTo>
                  <a:pt x="78716" y="12945"/>
                </a:lnTo>
                <a:lnTo>
                  <a:pt x="78434" y="12703"/>
                </a:lnTo>
                <a:lnTo>
                  <a:pt x="75490" y="12703"/>
                </a:lnTo>
                <a:lnTo>
                  <a:pt x="75490" y="10122"/>
                </a:lnTo>
                <a:lnTo>
                  <a:pt x="75248" y="9920"/>
                </a:lnTo>
                <a:lnTo>
                  <a:pt x="75248" y="12703"/>
                </a:lnTo>
                <a:lnTo>
                  <a:pt x="70691" y="12703"/>
                </a:lnTo>
                <a:lnTo>
                  <a:pt x="70691" y="8106"/>
                </a:lnTo>
                <a:lnTo>
                  <a:pt x="72788" y="8106"/>
                </a:lnTo>
                <a:cubicBezTo>
                  <a:pt x="72667" y="8025"/>
                  <a:pt x="72546" y="7944"/>
                  <a:pt x="72425" y="7864"/>
                </a:cubicBezTo>
                <a:lnTo>
                  <a:pt x="70691" y="7864"/>
                </a:lnTo>
                <a:lnTo>
                  <a:pt x="70691" y="6775"/>
                </a:lnTo>
                <a:cubicBezTo>
                  <a:pt x="70611" y="6694"/>
                  <a:pt x="70530" y="6654"/>
                  <a:pt x="70450" y="6613"/>
                </a:cubicBezTo>
                <a:lnTo>
                  <a:pt x="70450" y="7864"/>
                </a:lnTo>
                <a:lnTo>
                  <a:pt x="65893" y="7864"/>
                </a:lnTo>
                <a:lnTo>
                  <a:pt x="65893" y="4194"/>
                </a:lnTo>
                <a:cubicBezTo>
                  <a:pt x="65812" y="4154"/>
                  <a:pt x="65731" y="4113"/>
                  <a:pt x="65651" y="4073"/>
                </a:cubicBezTo>
                <a:lnTo>
                  <a:pt x="65651" y="7864"/>
                </a:lnTo>
                <a:lnTo>
                  <a:pt x="61054" y="7864"/>
                </a:lnTo>
                <a:lnTo>
                  <a:pt x="61054" y="3307"/>
                </a:lnTo>
                <a:lnTo>
                  <a:pt x="63796" y="3307"/>
                </a:lnTo>
                <a:lnTo>
                  <a:pt x="63191" y="3065"/>
                </a:lnTo>
                <a:lnTo>
                  <a:pt x="61054" y="3065"/>
                </a:lnTo>
                <a:lnTo>
                  <a:pt x="61054" y="2339"/>
                </a:lnTo>
                <a:cubicBezTo>
                  <a:pt x="60973" y="2299"/>
                  <a:pt x="60892" y="2258"/>
                  <a:pt x="60812" y="2258"/>
                </a:cubicBezTo>
                <a:lnTo>
                  <a:pt x="60812" y="3065"/>
                </a:lnTo>
                <a:lnTo>
                  <a:pt x="56255" y="3065"/>
                </a:lnTo>
                <a:lnTo>
                  <a:pt x="56255" y="1048"/>
                </a:lnTo>
                <a:cubicBezTo>
                  <a:pt x="56174" y="1008"/>
                  <a:pt x="56093" y="1008"/>
                  <a:pt x="56013" y="968"/>
                </a:cubicBezTo>
                <a:lnTo>
                  <a:pt x="56013" y="3065"/>
                </a:lnTo>
                <a:lnTo>
                  <a:pt x="51456" y="3065"/>
                </a:lnTo>
                <a:lnTo>
                  <a:pt x="51456" y="282"/>
                </a:lnTo>
                <a:cubicBezTo>
                  <a:pt x="51375" y="242"/>
                  <a:pt x="51295" y="242"/>
                  <a:pt x="51214" y="242"/>
                </a:cubicBezTo>
                <a:lnTo>
                  <a:pt x="51214" y="3065"/>
                </a:lnTo>
                <a:lnTo>
                  <a:pt x="46617" y="3065"/>
                </a:lnTo>
                <a:lnTo>
                  <a:pt x="46617" y="0"/>
                </a:lnTo>
                <a:lnTo>
                  <a:pt x="46496" y="0"/>
                </a:lnTo>
                <a:lnTo>
                  <a:pt x="46375" y="0"/>
                </a:lnTo>
                <a:lnTo>
                  <a:pt x="46375" y="3065"/>
                </a:lnTo>
                <a:lnTo>
                  <a:pt x="41818" y="3065"/>
                </a:lnTo>
                <a:lnTo>
                  <a:pt x="41818" y="242"/>
                </a:lnTo>
                <a:cubicBezTo>
                  <a:pt x="41737" y="242"/>
                  <a:pt x="41657" y="242"/>
                  <a:pt x="41576" y="242"/>
                </a:cubicBezTo>
                <a:lnTo>
                  <a:pt x="41576" y="3065"/>
                </a:lnTo>
                <a:lnTo>
                  <a:pt x="37019" y="3065"/>
                </a:lnTo>
                <a:lnTo>
                  <a:pt x="37019" y="968"/>
                </a:lnTo>
                <a:cubicBezTo>
                  <a:pt x="36939" y="1008"/>
                  <a:pt x="36858" y="1008"/>
                  <a:pt x="36777" y="1008"/>
                </a:cubicBezTo>
                <a:lnTo>
                  <a:pt x="36777" y="3065"/>
                </a:lnTo>
                <a:lnTo>
                  <a:pt x="32180" y="3065"/>
                </a:lnTo>
                <a:lnTo>
                  <a:pt x="32180" y="2258"/>
                </a:lnTo>
                <a:cubicBezTo>
                  <a:pt x="32099" y="2258"/>
                  <a:pt x="32019" y="2299"/>
                  <a:pt x="31938" y="2339"/>
                </a:cubicBezTo>
                <a:lnTo>
                  <a:pt x="31938" y="3065"/>
                </a:lnTo>
                <a:lnTo>
                  <a:pt x="29841" y="3065"/>
                </a:lnTo>
                <a:lnTo>
                  <a:pt x="29236" y="3307"/>
                </a:lnTo>
                <a:lnTo>
                  <a:pt x="31938" y="3307"/>
                </a:lnTo>
                <a:lnTo>
                  <a:pt x="31938" y="7904"/>
                </a:lnTo>
                <a:lnTo>
                  <a:pt x="27381" y="7904"/>
                </a:lnTo>
                <a:lnTo>
                  <a:pt x="27381" y="4113"/>
                </a:lnTo>
                <a:cubicBezTo>
                  <a:pt x="27301" y="4154"/>
                  <a:pt x="27220" y="4194"/>
                  <a:pt x="27139" y="4234"/>
                </a:cubicBezTo>
                <a:lnTo>
                  <a:pt x="27139" y="7904"/>
                </a:lnTo>
                <a:lnTo>
                  <a:pt x="22542" y="7904"/>
                </a:lnTo>
                <a:lnTo>
                  <a:pt x="22542" y="6613"/>
                </a:lnTo>
                <a:cubicBezTo>
                  <a:pt x="22462" y="6694"/>
                  <a:pt x="22381" y="6734"/>
                  <a:pt x="22300" y="6775"/>
                </a:cubicBezTo>
                <a:lnTo>
                  <a:pt x="22300" y="7904"/>
                </a:lnTo>
                <a:lnTo>
                  <a:pt x="20566" y="7904"/>
                </a:lnTo>
                <a:cubicBezTo>
                  <a:pt x="20445" y="7985"/>
                  <a:pt x="20324" y="8065"/>
                  <a:pt x="20203" y="8146"/>
                </a:cubicBezTo>
                <a:lnTo>
                  <a:pt x="22300" y="8146"/>
                </a:lnTo>
                <a:lnTo>
                  <a:pt x="22300" y="12703"/>
                </a:lnTo>
                <a:lnTo>
                  <a:pt x="17743" y="12703"/>
                </a:lnTo>
                <a:lnTo>
                  <a:pt x="17743" y="9961"/>
                </a:lnTo>
                <a:lnTo>
                  <a:pt x="17501" y="10162"/>
                </a:lnTo>
                <a:lnTo>
                  <a:pt x="17501" y="12703"/>
                </a:lnTo>
                <a:lnTo>
                  <a:pt x="14558" y="12703"/>
                </a:lnTo>
                <a:lnTo>
                  <a:pt x="14316" y="12945"/>
                </a:lnTo>
                <a:lnTo>
                  <a:pt x="17501" y="12945"/>
                </a:lnTo>
                <a:lnTo>
                  <a:pt x="17501" y="17542"/>
                </a:lnTo>
                <a:lnTo>
                  <a:pt x="12945" y="17542"/>
                </a:lnTo>
                <a:lnTo>
                  <a:pt x="12945" y="14316"/>
                </a:lnTo>
                <a:lnTo>
                  <a:pt x="12703" y="14598"/>
                </a:lnTo>
                <a:lnTo>
                  <a:pt x="12703" y="17542"/>
                </a:lnTo>
                <a:lnTo>
                  <a:pt x="10122" y="17542"/>
                </a:lnTo>
                <a:lnTo>
                  <a:pt x="9920" y="17784"/>
                </a:lnTo>
                <a:lnTo>
                  <a:pt x="12703" y="17784"/>
                </a:lnTo>
                <a:lnTo>
                  <a:pt x="12703" y="22341"/>
                </a:lnTo>
                <a:lnTo>
                  <a:pt x="8106" y="22341"/>
                </a:lnTo>
                <a:lnTo>
                  <a:pt x="8106" y="20244"/>
                </a:lnTo>
                <a:cubicBezTo>
                  <a:pt x="8025" y="20365"/>
                  <a:pt x="7944" y="20486"/>
                  <a:pt x="7864" y="20607"/>
                </a:cubicBezTo>
                <a:lnTo>
                  <a:pt x="7864" y="22341"/>
                </a:lnTo>
                <a:lnTo>
                  <a:pt x="6775" y="22341"/>
                </a:lnTo>
                <a:cubicBezTo>
                  <a:pt x="6694" y="22421"/>
                  <a:pt x="6654" y="22502"/>
                  <a:pt x="6613" y="22583"/>
                </a:cubicBezTo>
                <a:lnTo>
                  <a:pt x="7864" y="22583"/>
                </a:lnTo>
                <a:lnTo>
                  <a:pt x="7864" y="27139"/>
                </a:lnTo>
                <a:lnTo>
                  <a:pt x="4194" y="27139"/>
                </a:lnTo>
                <a:cubicBezTo>
                  <a:pt x="4154" y="27220"/>
                  <a:pt x="4113" y="27301"/>
                  <a:pt x="4073" y="27381"/>
                </a:cubicBezTo>
                <a:lnTo>
                  <a:pt x="7864" y="27381"/>
                </a:lnTo>
                <a:lnTo>
                  <a:pt x="7864" y="31978"/>
                </a:lnTo>
                <a:lnTo>
                  <a:pt x="3307" y="31978"/>
                </a:lnTo>
                <a:lnTo>
                  <a:pt x="3307" y="29236"/>
                </a:lnTo>
                <a:lnTo>
                  <a:pt x="3065" y="29841"/>
                </a:lnTo>
                <a:lnTo>
                  <a:pt x="3065" y="31978"/>
                </a:lnTo>
                <a:lnTo>
                  <a:pt x="2299" y="31978"/>
                </a:lnTo>
                <a:cubicBezTo>
                  <a:pt x="2299" y="32059"/>
                  <a:pt x="2258" y="32140"/>
                  <a:pt x="2218" y="32220"/>
                </a:cubicBezTo>
                <a:lnTo>
                  <a:pt x="3065" y="32220"/>
                </a:lnTo>
                <a:lnTo>
                  <a:pt x="3065" y="36777"/>
                </a:lnTo>
                <a:lnTo>
                  <a:pt x="1008" y="36777"/>
                </a:lnTo>
                <a:cubicBezTo>
                  <a:pt x="1008" y="36858"/>
                  <a:pt x="968" y="36939"/>
                  <a:pt x="968" y="37019"/>
                </a:cubicBezTo>
                <a:lnTo>
                  <a:pt x="3065" y="37019"/>
                </a:lnTo>
                <a:lnTo>
                  <a:pt x="3065" y="41576"/>
                </a:lnTo>
                <a:lnTo>
                  <a:pt x="242" y="41576"/>
                </a:lnTo>
                <a:cubicBezTo>
                  <a:pt x="242" y="41657"/>
                  <a:pt x="242" y="41737"/>
                  <a:pt x="242" y="41818"/>
                </a:cubicBezTo>
                <a:lnTo>
                  <a:pt x="3065" y="41818"/>
                </a:lnTo>
                <a:lnTo>
                  <a:pt x="3065" y="46415"/>
                </a:lnTo>
                <a:lnTo>
                  <a:pt x="0" y="46415"/>
                </a:lnTo>
                <a:lnTo>
                  <a:pt x="0" y="46536"/>
                </a:lnTo>
                <a:lnTo>
                  <a:pt x="0" y="46657"/>
                </a:lnTo>
                <a:lnTo>
                  <a:pt x="3065" y="46657"/>
                </a:lnTo>
                <a:lnTo>
                  <a:pt x="3065" y="51214"/>
                </a:lnTo>
                <a:lnTo>
                  <a:pt x="242" y="51214"/>
                </a:lnTo>
                <a:cubicBezTo>
                  <a:pt x="242" y="51295"/>
                  <a:pt x="242" y="51375"/>
                  <a:pt x="242" y="51456"/>
                </a:cubicBezTo>
                <a:lnTo>
                  <a:pt x="3065" y="51456"/>
                </a:lnTo>
                <a:lnTo>
                  <a:pt x="3065" y="56053"/>
                </a:lnTo>
                <a:lnTo>
                  <a:pt x="968" y="56053"/>
                </a:lnTo>
                <a:cubicBezTo>
                  <a:pt x="968" y="56134"/>
                  <a:pt x="1008" y="56174"/>
                  <a:pt x="1008" y="56295"/>
                </a:cubicBezTo>
                <a:lnTo>
                  <a:pt x="3065" y="56295"/>
                </a:lnTo>
                <a:lnTo>
                  <a:pt x="3065" y="60852"/>
                </a:lnTo>
                <a:lnTo>
                  <a:pt x="2218" y="60852"/>
                </a:lnTo>
                <a:cubicBezTo>
                  <a:pt x="2258" y="60933"/>
                  <a:pt x="2299" y="61013"/>
                  <a:pt x="2299" y="61094"/>
                </a:cubicBezTo>
                <a:lnTo>
                  <a:pt x="3065" y="61094"/>
                </a:lnTo>
                <a:lnTo>
                  <a:pt x="3065" y="63191"/>
                </a:lnTo>
                <a:lnTo>
                  <a:pt x="3307" y="63836"/>
                </a:lnTo>
                <a:lnTo>
                  <a:pt x="3307" y="61094"/>
                </a:lnTo>
                <a:lnTo>
                  <a:pt x="7864" y="61094"/>
                </a:lnTo>
                <a:lnTo>
                  <a:pt x="7864" y="65651"/>
                </a:lnTo>
                <a:lnTo>
                  <a:pt x="4073" y="65651"/>
                </a:lnTo>
                <a:cubicBezTo>
                  <a:pt x="4113" y="65731"/>
                  <a:pt x="4154" y="65812"/>
                  <a:pt x="4194" y="65893"/>
                </a:cubicBezTo>
                <a:lnTo>
                  <a:pt x="7864" y="65893"/>
                </a:lnTo>
                <a:lnTo>
                  <a:pt x="7864" y="70490"/>
                </a:lnTo>
                <a:lnTo>
                  <a:pt x="6613" y="70490"/>
                </a:lnTo>
                <a:cubicBezTo>
                  <a:pt x="6654" y="70570"/>
                  <a:pt x="6694" y="70651"/>
                  <a:pt x="6775" y="70732"/>
                </a:cubicBezTo>
                <a:lnTo>
                  <a:pt x="7864" y="70732"/>
                </a:lnTo>
                <a:lnTo>
                  <a:pt x="7864" y="72466"/>
                </a:lnTo>
                <a:cubicBezTo>
                  <a:pt x="7944" y="72587"/>
                  <a:pt x="8025" y="72708"/>
                  <a:pt x="8106" y="72829"/>
                </a:cubicBezTo>
                <a:lnTo>
                  <a:pt x="8106" y="70732"/>
                </a:lnTo>
                <a:lnTo>
                  <a:pt x="12703" y="70732"/>
                </a:lnTo>
                <a:lnTo>
                  <a:pt x="12703" y="75289"/>
                </a:lnTo>
                <a:lnTo>
                  <a:pt x="9920" y="75289"/>
                </a:lnTo>
                <a:lnTo>
                  <a:pt x="10122" y="75531"/>
                </a:lnTo>
                <a:lnTo>
                  <a:pt x="12703" y="75531"/>
                </a:lnTo>
                <a:lnTo>
                  <a:pt x="12703" y="78474"/>
                </a:lnTo>
                <a:lnTo>
                  <a:pt x="12945" y="78716"/>
                </a:lnTo>
                <a:lnTo>
                  <a:pt x="12945" y="75531"/>
                </a:lnTo>
                <a:lnTo>
                  <a:pt x="17501" y="75531"/>
                </a:lnTo>
                <a:lnTo>
                  <a:pt x="17501" y="80087"/>
                </a:lnTo>
                <a:lnTo>
                  <a:pt x="14316" y="80087"/>
                </a:lnTo>
                <a:lnTo>
                  <a:pt x="14558" y="80329"/>
                </a:lnTo>
                <a:lnTo>
                  <a:pt x="17501" y="80329"/>
                </a:lnTo>
                <a:lnTo>
                  <a:pt x="17501" y="82910"/>
                </a:lnTo>
                <a:lnTo>
                  <a:pt x="17743" y="83072"/>
                </a:lnTo>
                <a:lnTo>
                  <a:pt x="17743" y="80329"/>
                </a:lnTo>
                <a:lnTo>
                  <a:pt x="22300" y="80329"/>
                </a:lnTo>
                <a:lnTo>
                  <a:pt x="22300" y="84927"/>
                </a:lnTo>
                <a:lnTo>
                  <a:pt x="20203" y="84927"/>
                </a:lnTo>
                <a:cubicBezTo>
                  <a:pt x="20324" y="85007"/>
                  <a:pt x="20445" y="85088"/>
                  <a:pt x="20566" y="85168"/>
                </a:cubicBezTo>
                <a:lnTo>
                  <a:pt x="22300" y="85168"/>
                </a:lnTo>
                <a:lnTo>
                  <a:pt x="22300" y="86257"/>
                </a:lnTo>
                <a:cubicBezTo>
                  <a:pt x="22381" y="86338"/>
                  <a:pt x="22462" y="86378"/>
                  <a:pt x="22542" y="86419"/>
                </a:cubicBezTo>
                <a:lnTo>
                  <a:pt x="22542" y="85168"/>
                </a:lnTo>
                <a:lnTo>
                  <a:pt x="27139" y="85168"/>
                </a:lnTo>
                <a:lnTo>
                  <a:pt x="27139" y="88838"/>
                </a:lnTo>
                <a:cubicBezTo>
                  <a:pt x="27220" y="88878"/>
                  <a:pt x="27301" y="88919"/>
                  <a:pt x="27381" y="88959"/>
                </a:cubicBezTo>
                <a:lnTo>
                  <a:pt x="27381" y="85168"/>
                </a:lnTo>
                <a:lnTo>
                  <a:pt x="31938" y="85168"/>
                </a:lnTo>
                <a:lnTo>
                  <a:pt x="31938" y="89725"/>
                </a:lnTo>
                <a:lnTo>
                  <a:pt x="29236" y="89725"/>
                </a:lnTo>
                <a:lnTo>
                  <a:pt x="29841" y="89967"/>
                </a:lnTo>
                <a:lnTo>
                  <a:pt x="31938" y="89967"/>
                </a:lnTo>
                <a:lnTo>
                  <a:pt x="31938" y="90733"/>
                </a:lnTo>
                <a:cubicBezTo>
                  <a:pt x="32019" y="90733"/>
                  <a:pt x="32099" y="90774"/>
                  <a:pt x="32180" y="90814"/>
                </a:cubicBezTo>
                <a:lnTo>
                  <a:pt x="32180" y="89967"/>
                </a:lnTo>
                <a:lnTo>
                  <a:pt x="36777" y="89967"/>
                </a:lnTo>
                <a:lnTo>
                  <a:pt x="36777" y="92024"/>
                </a:lnTo>
                <a:cubicBezTo>
                  <a:pt x="36858" y="92024"/>
                  <a:pt x="36939" y="92064"/>
                  <a:pt x="37019" y="92064"/>
                </a:cubicBezTo>
                <a:lnTo>
                  <a:pt x="37019" y="89967"/>
                </a:lnTo>
                <a:lnTo>
                  <a:pt x="41576" y="89967"/>
                </a:lnTo>
                <a:lnTo>
                  <a:pt x="41576" y="92790"/>
                </a:lnTo>
                <a:cubicBezTo>
                  <a:pt x="41657" y="92790"/>
                  <a:pt x="41737" y="92790"/>
                  <a:pt x="41818" y="92790"/>
                </a:cubicBezTo>
                <a:lnTo>
                  <a:pt x="41818" y="89967"/>
                </a:lnTo>
                <a:lnTo>
                  <a:pt x="46375" y="89967"/>
                </a:lnTo>
                <a:lnTo>
                  <a:pt x="46375" y="93032"/>
                </a:lnTo>
                <a:lnTo>
                  <a:pt x="46496" y="93032"/>
                </a:lnTo>
                <a:lnTo>
                  <a:pt x="46617" y="93032"/>
                </a:lnTo>
                <a:lnTo>
                  <a:pt x="46617" y="89967"/>
                </a:lnTo>
                <a:lnTo>
                  <a:pt x="51214" y="89967"/>
                </a:lnTo>
                <a:lnTo>
                  <a:pt x="51214" y="92790"/>
                </a:lnTo>
                <a:cubicBezTo>
                  <a:pt x="51295" y="92790"/>
                  <a:pt x="51375" y="92790"/>
                  <a:pt x="51456" y="92790"/>
                </a:cubicBezTo>
                <a:lnTo>
                  <a:pt x="51456" y="89967"/>
                </a:lnTo>
                <a:lnTo>
                  <a:pt x="56013" y="89967"/>
                </a:lnTo>
                <a:lnTo>
                  <a:pt x="56013" y="92064"/>
                </a:lnTo>
                <a:cubicBezTo>
                  <a:pt x="56093" y="92064"/>
                  <a:pt x="56174" y="92024"/>
                  <a:pt x="56255" y="92024"/>
                </a:cubicBezTo>
                <a:lnTo>
                  <a:pt x="56255" y="89967"/>
                </a:lnTo>
                <a:lnTo>
                  <a:pt x="60812" y="89967"/>
                </a:lnTo>
                <a:lnTo>
                  <a:pt x="60812" y="90814"/>
                </a:lnTo>
                <a:cubicBezTo>
                  <a:pt x="60892" y="90774"/>
                  <a:pt x="60973" y="90733"/>
                  <a:pt x="61054" y="90733"/>
                </a:cubicBezTo>
                <a:lnTo>
                  <a:pt x="61054" y="89967"/>
                </a:lnTo>
                <a:lnTo>
                  <a:pt x="63191" y="89967"/>
                </a:lnTo>
                <a:lnTo>
                  <a:pt x="63796" y="89725"/>
                </a:lnTo>
                <a:lnTo>
                  <a:pt x="61054" y="89725"/>
                </a:lnTo>
                <a:lnTo>
                  <a:pt x="61054" y="85168"/>
                </a:lnTo>
                <a:lnTo>
                  <a:pt x="65651" y="85168"/>
                </a:lnTo>
                <a:lnTo>
                  <a:pt x="65651" y="88959"/>
                </a:lnTo>
                <a:cubicBezTo>
                  <a:pt x="65731" y="88919"/>
                  <a:pt x="65812" y="88878"/>
                  <a:pt x="65893" y="88838"/>
                </a:cubicBezTo>
                <a:lnTo>
                  <a:pt x="65893" y="85168"/>
                </a:lnTo>
                <a:lnTo>
                  <a:pt x="70450" y="85168"/>
                </a:lnTo>
                <a:lnTo>
                  <a:pt x="70450" y="86419"/>
                </a:lnTo>
                <a:cubicBezTo>
                  <a:pt x="70530" y="86378"/>
                  <a:pt x="70611" y="86338"/>
                  <a:pt x="70691" y="86257"/>
                </a:cubicBezTo>
                <a:lnTo>
                  <a:pt x="70691" y="85168"/>
                </a:lnTo>
                <a:lnTo>
                  <a:pt x="72425" y="85168"/>
                </a:lnTo>
                <a:cubicBezTo>
                  <a:pt x="72546" y="85088"/>
                  <a:pt x="72667" y="85007"/>
                  <a:pt x="72788" y="84927"/>
                </a:cubicBezTo>
                <a:lnTo>
                  <a:pt x="70691" y="84927"/>
                </a:lnTo>
                <a:lnTo>
                  <a:pt x="70691" y="80329"/>
                </a:lnTo>
                <a:lnTo>
                  <a:pt x="75248" y="80329"/>
                </a:lnTo>
                <a:lnTo>
                  <a:pt x="75248" y="83072"/>
                </a:lnTo>
                <a:lnTo>
                  <a:pt x="75490" y="82910"/>
                </a:lnTo>
                <a:lnTo>
                  <a:pt x="75490" y="80329"/>
                </a:lnTo>
                <a:lnTo>
                  <a:pt x="78434" y="80329"/>
                </a:lnTo>
                <a:lnTo>
                  <a:pt x="78716" y="80087"/>
                </a:lnTo>
                <a:lnTo>
                  <a:pt x="75490" y="80087"/>
                </a:lnTo>
                <a:lnTo>
                  <a:pt x="75490" y="75531"/>
                </a:lnTo>
                <a:lnTo>
                  <a:pt x="80087" y="75531"/>
                </a:lnTo>
                <a:lnTo>
                  <a:pt x="80087" y="78716"/>
                </a:lnTo>
                <a:lnTo>
                  <a:pt x="80329" y="78474"/>
                </a:lnTo>
                <a:lnTo>
                  <a:pt x="80329" y="75531"/>
                </a:lnTo>
                <a:lnTo>
                  <a:pt x="82870" y="75531"/>
                </a:lnTo>
                <a:lnTo>
                  <a:pt x="83072" y="75289"/>
                </a:lnTo>
                <a:lnTo>
                  <a:pt x="80329" y="75289"/>
                </a:lnTo>
                <a:lnTo>
                  <a:pt x="80329" y="70732"/>
                </a:lnTo>
                <a:lnTo>
                  <a:pt x="84886" y="70732"/>
                </a:lnTo>
                <a:lnTo>
                  <a:pt x="84886" y="72829"/>
                </a:lnTo>
                <a:cubicBezTo>
                  <a:pt x="84967" y="72708"/>
                  <a:pt x="85048" y="72587"/>
                  <a:pt x="85128" y="72466"/>
                </a:cubicBezTo>
                <a:lnTo>
                  <a:pt x="85128" y="70732"/>
                </a:lnTo>
                <a:lnTo>
                  <a:pt x="86257" y="70732"/>
                </a:lnTo>
                <a:cubicBezTo>
                  <a:pt x="86298" y="70651"/>
                  <a:pt x="86338" y="70570"/>
                  <a:pt x="86378" y="70490"/>
                </a:cubicBezTo>
                <a:lnTo>
                  <a:pt x="85128" y="70490"/>
                </a:lnTo>
                <a:lnTo>
                  <a:pt x="85128" y="65893"/>
                </a:lnTo>
                <a:lnTo>
                  <a:pt x="88798" y="65893"/>
                </a:lnTo>
                <a:cubicBezTo>
                  <a:pt x="88838" y="65812"/>
                  <a:pt x="88879" y="65731"/>
                  <a:pt x="88919" y="65651"/>
                </a:cubicBezTo>
                <a:lnTo>
                  <a:pt x="85128" y="65651"/>
                </a:lnTo>
                <a:lnTo>
                  <a:pt x="85128" y="61094"/>
                </a:lnTo>
                <a:lnTo>
                  <a:pt x="89685" y="61094"/>
                </a:lnTo>
                <a:close/>
                <a:moveTo>
                  <a:pt x="85128" y="32180"/>
                </a:moveTo>
                <a:lnTo>
                  <a:pt x="89685" y="32180"/>
                </a:lnTo>
                <a:lnTo>
                  <a:pt x="89685" y="36777"/>
                </a:lnTo>
                <a:lnTo>
                  <a:pt x="85128" y="36777"/>
                </a:lnTo>
                <a:close/>
                <a:moveTo>
                  <a:pt x="85128" y="37019"/>
                </a:moveTo>
                <a:lnTo>
                  <a:pt x="89685" y="37019"/>
                </a:lnTo>
                <a:lnTo>
                  <a:pt x="89685" y="41576"/>
                </a:lnTo>
                <a:lnTo>
                  <a:pt x="85128" y="41576"/>
                </a:lnTo>
                <a:close/>
                <a:moveTo>
                  <a:pt x="85128" y="41818"/>
                </a:moveTo>
                <a:lnTo>
                  <a:pt x="89685" y="41818"/>
                </a:lnTo>
                <a:lnTo>
                  <a:pt x="89685" y="46375"/>
                </a:lnTo>
                <a:lnTo>
                  <a:pt x="85128" y="46375"/>
                </a:lnTo>
                <a:close/>
                <a:moveTo>
                  <a:pt x="85128" y="46617"/>
                </a:moveTo>
                <a:lnTo>
                  <a:pt x="89685" y="46617"/>
                </a:lnTo>
                <a:lnTo>
                  <a:pt x="89685" y="51214"/>
                </a:lnTo>
                <a:lnTo>
                  <a:pt x="85128" y="51214"/>
                </a:lnTo>
                <a:close/>
                <a:moveTo>
                  <a:pt x="85128" y="51456"/>
                </a:moveTo>
                <a:lnTo>
                  <a:pt x="89685" y="51456"/>
                </a:lnTo>
                <a:lnTo>
                  <a:pt x="89685" y="56013"/>
                </a:lnTo>
                <a:lnTo>
                  <a:pt x="85128" y="56013"/>
                </a:lnTo>
                <a:close/>
                <a:moveTo>
                  <a:pt x="85128" y="56255"/>
                </a:moveTo>
                <a:lnTo>
                  <a:pt x="89685" y="56255"/>
                </a:lnTo>
                <a:lnTo>
                  <a:pt x="89685" y="60812"/>
                </a:lnTo>
                <a:lnTo>
                  <a:pt x="85128" y="60812"/>
                </a:lnTo>
                <a:close/>
                <a:moveTo>
                  <a:pt x="7904" y="60812"/>
                </a:moveTo>
                <a:lnTo>
                  <a:pt x="3347" y="60812"/>
                </a:lnTo>
                <a:lnTo>
                  <a:pt x="3347" y="56255"/>
                </a:lnTo>
                <a:lnTo>
                  <a:pt x="7904" y="56255"/>
                </a:lnTo>
                <a:close/>
                <a:moveTo>
                  <a:pt x="7904" y="56013"/>
                </a:moveTo>
                <a:lnTo>
                  <a:pt x="3347" y="56013"/>
                </a:lnTo>
                <a:lnTo>
                  <a:pt x="3347" y="51456"/>
                </a:lnTo>
                <a:lnTo>
                  <a:pt x="7904" y="51456"/>
                </a:lnTo>
                <a:close/>
                <a:moveTo>
                  <a:pt x="7904" y="51214"/>
                </a:moveTo>
                <a:lnTo>
                  <a:pt x="3347" y="51214"/>
                </a:lnTo>
                <a:lnTo>
                  <a:pt x="3347" y="46617"/>
                </a:lnTo>
                <a:lnTo>
                  <a:pt x="7904" y="46617"/>
                </a:lnTo>
                <a:close/>
                <a:moveTo>
                  <a:pt x="7904" y="46375"/>
                </a:moveTo>
                <a:lnTo>
                  <a:pt x="3347" y="46375"/>
                </a:lnTo>
                <a:lnTo>
                  <a:pt x="3347" y="41818"/>
                </a:lnTo>
                <a:lnTo>
                  <a:pt x="7904" y="41818"/>
                </a:lnTo>
                <a:close/>
                <a:moveTo>
                  <a:pt x="7904" y="41576"/>
                </a:moveTo>
                <a:lnTo>
                  <a:pt x="3347" y="41576"/>
                </a:lnTo>
                <a:lnTo>
                  <a:pt x="3347" y="37019"/>
                </a:lnTo>
                <a:lnTo>
                  <a:pt x="7904" y="37019"/>
                </a:lnTo>
                <a:close/>
                <a:moveTo>
                  <a:pt x="7904" y="36777"/>
                </a:moveTo>
                <a:lnTo>
                  <a:pt x="3347" y="36777"/>
                </a:lnTo>
                <a:lnTo>
                  <a:pt x="3347" y="32180"/>
                </a:lnTo>
                <a:lnTo>
                  <a:pt x="7904" y="32180"/>
                </a:lnTo>
                <a:close/>
                <a:moveTo>
                  <a:pt x="12703" y="70449"/>
                </a:moveTo>
                <a:lnTo>
                  <a:pt x="8146" y="70449"/>
                </a:lnTo>
                <a:lnTo>
                  <a:pt x="8146" y="65893"/>
                </a:lnTo>
                <a:lnTo>
                  <a:pt x="12703" y="65893"/>
                </a:lnTo>
                <a:close/>
                <a:moveTo>
                  <a:pt x="12703" y="65610"/>
                </a:moveTo>
                <a:lnTo>
                  <a:pt x="8146" y="65610"/>
                </a:lnTo>
                <a:lnTo>
                  <a:pt x="8146" y="61054"/>
                </a:lnTo>
                <a:lnTo>
                  <a:pt x="12703" y="61054"/>
                </a:lnTo>
                <a:close/>
                <a:moveTo>
                  <a:pt x="12703" y="60812"/>
                </a:moveTo>
                <a:lnTo>
                  <a:pt x="8146" y="60812"/>
                </a:lnTo>
                <a:lnTo>
                  <a:pt x="8146" y="56255"/>
                </a:lnTo>
                <a:lnTo>
                  <a:pt x="12703" y="56255"/>
                </a:lnTo>
                <a:close/>
                <a:moveTo>
                  <a:pt x="12703" y="56013"/>
                </a:moveTo>
                <a:lnTo>
                  <a:pt x="8146" y="56013"/>
                </a:lnTo>
                <a:lnTo>
                  <a:pt x="8146" y="51456"/>
                </a:lnTo>
                <a:lnTo>
                  <a:pt x="12703" y="51456"/>
                </a:lnTo>
                <a:close/>
                <a:moveTo>
                  <a:pt x="12703" y="51174"/>
                </a:moveTo>
                <a:lnTo>
                  <a:pt x="8146" y="51174"/>
                </a:lnTo>
                <a:lnTo>
                  <a:pt x="8146" y="46617"/>
                </a:lnTo>
                <a:lnTo>
                  <a:pt x="12703" y="46617"/>
                </a:lnTo>
                <a:close/>
                <a:moveTo>
                  <a:pt x="12703" y="46375"/>
                </a:moveTo>
                <a:lnTo>
                  <a:pt x="8146" y="46375"/>
                </a:lnTo>
                <a:lnTo>
                  <a:pt x="8146" y="41818"/>
                </a:lnTo>
                <a:lnTo>
                  <a:pt x="12703" y="41818"/>
                </a:lnTo>
                <a:close/>
                <a:moveTo>
                  <a:pt x="12703" y="41576"/>
                </a:moveTo>
                <a:lnTo>
                  <a:pt x="8146" y="41576"/>
                </a:lnTo>
                <a:lnTo>
                  <a:pt x="8146" y="36979"/>
                </a:lnTo>
                <a:lnTo>
                  <a:pt x="12703" y="36979"/>
                </a:lnTo>
                <a:close/>
                <a:moveTo>
                  <a:pt x="12703" y="36737"/>
                </a:moveTo>
                <a:lnTo>
                  <a:pt x="8146" y="36737"/>
                </a:lnTo>
                <a:lnTo>
                  <a:pt x="8146" y="32180"/>
                </a:lnTo>
                <a:lnTo>
                  <a:pt x="12703" y="32180"/>
                </a:lnTo>
                <a:close/>
                <a:moveTo>
                  <a:pt x="12703" y="31938"/>
                </a:moveTo>
                <a:lnTo>
                  <a:pt x="8146" y="31938"/>
                </a:lnTo>
                <a:lnTo>
                  <a:pt x="8146" y="27381"/>
                </a:lnTo>
                <a:lnTo>
                  <a:pt x="12703" y="27381"/>
                </a:lnTo>
                <a:close/>
                <a:moveTo>
                  <a:pt x="12703" y="27139"/>
                </a:moveTo>
                <a:lnTo>
                  <a:pt x="8146" y="27139"/>
                </a:lnTo>
                <a:lnTo>
                  <a:pt x="8146" y="22542"/>
                </a:lnTo>
                <a:lnTo>
                  <a:pt x="12703" y="22542"/>
                </a:lnTo>
                <a:close/>
                <a:moveTo>
                  <a:pt x="17542" y="75248"/>
                </a:moveTo>
                <a:lnTo>
                  <a:pt x="12945" y="75248"/>
                </a:lnTo>
                <a:lnTo>
                  <a:pt x="12945" y="70651"/>
                </a:lnTo>
                <a:lnTo>
                  <a:pt x="17542" y="70651"/>
                </a:lnTo>
                <a:close/>
                <a:moveTo>
                  <a:pt x="17542" y="70449"/>
                </a:moveTo>
                <a:lnTo>
                  <a:pt x="12945" y="70449"/>
                </a:lnTo>
                <a:lnTo>
                  <a:pt x="12945" y="65852"/>
                </a:lnTo>
                <a:lnTo>
                  <a:pt x="17542" y="65852"/>
                </a:lnTo>
                <a:close/>
                <a:moveTo>
                  <a:pt x="17542" y="65610"/>
                </a:moveTo>
                <a:lnTo>
                  <a:pt x="12945" y="65610"/>
                </a:lnTo>
                <a:lnTo>
                  <a:pt x="12945" y="61054"/>
                </a:lnTo>
                <a:lnTo>
                  <a:pt x="17542" y="61054"/>
                </a:lnTo>
                <a:close/>
                <a:moveTo>
                  <a:pt x="17542" y="60812"/>
                </a:moveTo>
                <a:lnTo>
                  <a:pt x="12945" y="60812"/>
                </a:lnTo>
                <a:lnTo>
                  <a:pt x="12945" y="56214"/>
                </a:lnTo>
                <a:lnTo>
                  <a:pt x="17542" y="56214"/>
                </a:lnTo>
                <a:close/>
                <a:moveTo>
                  <a:pt x="17542" y="55972"/>
                </a:moveTo>
                <a:lnTo>
                  <a:pt x="12945" y="55972"/>
                </a:lnTo>
                <a:lnTo>
                  <a:pt x="12945" y="51416"/>
                </a:lnTo>
                <a:lnTo>
                  <a:pt x="17542" y="51416"/>
                </a:lnTo>
                <a:close/>
                <a:moveTo>
                  <a:pt x="17542" y="51174"/>
                </a:moveTo>
                <a:lnTo>
                  <a:pt x="12945" y="51174"/>
                </a:lnTo>
                <a:lnTo>
                  <a:pt x="12945" y="46617"/>
                </a:lnTo>
                <a:lnTo>
                  <a:pt x="17542" y="46617"/>
                </a:lnTo>
                <a:close/>
                <a:moveTo>
                  <a:pt x="17542" y="46375"/>
                </a:moveTo>
                <a:lnTo>
                  <a:pt x="12945" y="46375"/>
                </a:lnTo>
                <a:lnTo>
                  <a:pt x="12945" y="41778"/>
                </a:lnTo>
                <a:lnTo>
                  <a:pt x="17542" y="41778"/>
                </a:lnTo>
                <a:close/>
                <a:moveTo>
                  <a:pt x="17542" y="41536"/>
                </a:moveTo>
                <a:lnTo>
                  <a:pt x="12945" y="41536"/>
                </a:lnTo>
                <a:lnTo>
                  <a:pt x="12945" y="36979"/>
                </a:lnTo>
                <a:lnTo>
                  <a:pt x="17542" y="36979"/>
                </a:lnTo>
                <a:close/>
                <a:moveTo>
                  <a:pt x="17542" y="36737"/>
                </a:moveTo>
                <a:lnTo>
                  <a:pt x="12945" y="36737"/>
                </a:lnTo>
                <a:lnTo>
                  <a:pt x="12945" y="32180"/>
                </a:lnTo>
                <a:lnTo>
                  <a:pt x="17542" y="32180"/>
                </a:lnTo>
                <a:close/>
                <a:moveTo>
                  <a:pt x="17542" y="31938"/>
                </a:moveTo>
                <a:lnTo>
                  <a:pt x="12945" y="31938"/>
                </a:lnTo>
                <a:lnTo>
                  <a:pt x="12945" y="27341"/>
                </a:lnTo>
                <a:lnTo>
                  <a:pt x="17542" y="27341"/>
                </a:lnTo>
                <a:close/>
                <a:moveTo>
                  <a:pt x="17542" y="27099"/>
                </a:moveTo>
                <a:lnTo>
                  <a:pt x="12945" y="27099"/>
                </a:lnTo>
                <a:lnTo>
                  <a:pt x="12945" y="22542"/>
                </a:lnTo>
                <a:lnTo>
                  <a:pt x="17542" y="22542"/>
                </a:lnTo>
                <a:close/>
                <a:moveTo>
                  <a:pt x="17542" y="22300"/>
                </a:moveTo>
                <a:lnTo>
                  <a:pt x="12945" y="22300"/>
                </a:lnTo>
                <a:lnTo>
                  <a:pt x="12945" y="17743"/>
                </a:lnTo>
                <a:lnTo>
                  <a:pt x="17542" y="17743"/>
                </a:lnTo>
                <a:close/>
                <a:moveTo>
                  <a:pt x="22341" y="80047"/>
                </a:moveTo>
                <a:lnTo>
                  <a:pt x="17784" y="80047"/>
                </a:lnTo>
                <a:lnTo>
                  <a:pt x="17784" y="75450"/>
                </a:lnTo>
                <a:lnTo>
                  <a:pt x="22341" y="75450"/>
                </a:lnTo>
                <a:close/>
                <a:moveTo>
                  <a:pt x="22341" y="75208"/>
                </a:moveTo>
                <a:lnTo>
                  <a:pt x="17784" y="75208"/>
                </a:lnTo>
                <a:lnTo>
                  <a:pt x="17784" y="70651"/>
                </a:lnTo>
                <a:lnTo>
                  <a:pt x="22341" y="70651"/>
                </a:lnTo>
                <a:close/>
                <a:moveTo>
                  <a:pt x="22341" y="70409"/>
                </a:moveTo>
                <a:lnTo>
                  <a:pt x="17784" y="70409"/>
                </a:lnTo>
                <a:lnTo>
                  <a:pt x="17784" y="65852"/>
                </a:lnTo>
                <a:lnTo>
                  <a:pt x="22341" y="65852"/>
                </a:lnTo>
                <a:close/>
                <a:moveTo>
                  <a:pt x="22341" y="65610"/>
                </a:moveTo>
                <a:lnTo>
                  <a:pt x="17784" y="65610"/>
                </a:lnTo>
                <a:lnTo>
                  <a:pt x="17784" y="61013"/>
                </a:lnTo>
                <a:lnTo>
                  <a:pt x="22341" y="61013"/>
                </a:lnTo>
                <a:close/>
                <a:moveTo>
                  <a:pt x="22341" y="60771"/>
                </a:moveTo>
                <a:lnTo>
                  <a:pt x="17784" y="60771"/>
                </a:lnTo>
                <a:lnTo>
                  <a:pt x="17784" y="56214"/>
                </a:lnTo>
                <a:lnTo>
                  <a:pt x="22341" y="56214"/>
                </a:lnTo>
                <a:close/>
                <a:moveTo>
                  <a:pt x="22341" y="55972"/>
                </a:moveTo>
                <a:lnTo>
                  <a:pt x="17784" y="55972"/>
                </a:lnTo>
                <a:lnTo>
                  <a:pt x="17784" y="51416"/>
                </a:lnTo>
                <a:lnTo>
                  <a:pt x="22341" y="51416"/>
                </a:lnTo>
                <a:close/>
                <a:moveTo>
                  <a:pt x="22341" y="51174"/>
                </a:moveTo>
                <a:lnTo>
                  <a:pt x="17784" y="51174"/>
                </a:lnTo>
                <a:lnTo>
                  <a:pt x="17784" y="46577"/>
                </a:lnTo>
                <a:lnTo>
                  <a:pt x="22341" y="46577"/>
                </a:lnTo>
                <a:close/>
                <a:moveTo>
                  <a:pt x="22341" y="46335"/>
                </a:moveTo>
                <a:lnTo>
                  <a:pt x="17784" y="46335"/>
                </a:lnTo>
                <a:lnTo>
                  <a:pt x="17784" y="41778"/>
                </a:lnTo>
                <a:lnTo>
                  <a:pt x="22341" y="41778"/>
                </a:lnTo>
                <a:close/>
                <a:moveTo>
                  <a:pt x="22341" y="41536"/>
                </a:moveTo>
                <a:lnTo>
                  <a:pt x="17784" y="41536"/>
                </a:lnTo>
                <a:lnTo>
                  <a:pt x="17784" y="36939"/>
                </a:lnTo>
                <a:lnTo>
                  <a:pt x="22341" y="36939"/>
                </a:lnTo>
                <a:close/>
                <a:moveTo>
                  <a:pt x="22341" y="36737"/>
                </a:moveTo>
                <a:lnTo>
                  <a:pt x="17784" y="36737"/>
                </a:lnTo>
                <a:lnTo>
                  <a:pt x="17784" y="32140"/>
                </a:lnTo>
                <a:lnTo>
                  <a:pt x="22341" y="32140"/>
                </a:lnTo>
                <a:close/>
                <a:moveTo>
                  <a:pt x="22341" y="31898"/>
                </a:moveTo>
                <a:lnTo>
                  <a:pt x="17784" y="31898"/>
                </a:lnTo>
                <a:lnTo>
                  <a:pt x="17784" y="27341"/>
                </a:lnTo>
                <a:lnTo>
                  <a:pt x="22341" y="27341"/>
                </a:lnTo>
                <a:close/>
                <a:moveTo>
                  <a:pt x="22341" y="27099"/>
                </a:moveTo>
                <a:lnTo>
                  <a:pt x="17784" y="27099"/>
                </a:lnTo>
                <a:lnTo>
                  <a:pt x="17784" y="22502"/>
                </a:lnTo>
                <a:lnTo>
                  <a:pt x="22341" y="22502"/>
                </a:lnTo>
                <a:close/>
                <a:moveTo>
                  <a:pt x="22341" y="22260"/>
                </a:moveTo>
                <a:lnTo>
                  <a:pt x="17784" y="22260"/>
                </a:lnTo>
                <a:lnTo>
                  <a:pt x="17784" y="17703"/>
                </a:lnTo>
                <a:lnTo>
                  <a:pt x="22341" y="17703"/>
                </a:lnTo>
                <a:close/>
                <a:moveTo>
                  <a:pt x="22341" y="17461"/>
                </a:moveTo>
                <a:lnTo>
                  <a:pt x="17784" y="17461"/>
                </a:lnTo>
                <a:lnTo>
                  <a:pt x="17784" y="12904"/>
                </a:lnTo>
                <a:lnTo>
                  <a:pt x="22341" y="12904"/>
                </a:lnTo>
                <a:close/>
                <a:moveTo>
                  <a:pt x="27139" y="84846"/>
                </a:moveTo>
                <a:lnTo>
                  <a:pt x="22583" y="84846"/>
                </a:lnTo>
                <a:lnTo>
                  <a:pt x="22583" y="80249"/>
                </a:lnTo>
                <a:lnTo>
                  <a:pt x="27139" y="80249"/>
                </a:lnTo>
                <a:close/>
                <a:moveTo>
                  <a:pt x="27139" y="80007"/>
                </a:moveTo>
                <a:lnTo>
                  <a:pt x="22583" y="80007"/>
                </a:lnTo>
                <a:lnTo>
                  <a:pt x="22583" y="75450"/>
                </a:lnTo>
                <a:lnTo>
                  <a:pt x="27139" y="75450"/>
                </a:lnTo>
                <a:close/>
                <a:moveTo>
                  <a:pt x="27139" y="75208"/>
                </a:moveTo>
                <a:lnTo>
                  <a:pt x="22583" y="75208"/>
                </a:lnTo>
                <a:lnTo>
                  <a:pt x="22583" y="70611"/>
                </a:lnTo>
                <a:lnTo>
                  <a:pt x="27139" y="70611"/>
                </a:lnTo>
                <a:close/>
                <a:moveTo>
                  <a:pt x="27139" y="70369"/>
                </a:moveTo>
                <a:lnTo>
                  <a:pt x="22583" y="70369"/>
                </a:lnTo>
                <a:lnTo>
                  <a:pt x="22583" y="65812"/>
                </a:lnTo>
                <a:lnTo>
                  <a:pt x="27139" y="65812"/>
                </a:lnTo>
                <a:close/>
                <a:moveTo>
                  <a:pt x="27139" y="65570"/>
                </a:moveTo>
                <a:lnTo>
                  <a:pt x="22583" y="65570"/>
                </a:lnTo>
                <a:lnTo>
                  <a:pt x="22583" y="61013"/>
                </a:lnTo>
                <a:lnTo>
                  <a:pt x="27139" y="61013"/>
                </a:lnTo>
                <a:close/>
                <a:moveTo>
                  <a:pt x="27139" y="60771"/>
                </a:moveTo>
                <a:lnTo>
                  <a:pt x="22583" y="60771"/>
                </a:lnTo>
                <a:lnTo>
                  <a:pt x="22583" y="56174"/>
                </a:lnTo>
                <a:lnTo>
                  <a:pt x="27139" y="56174"/>
                </a:lnTo>
                <a:close/>
                <a:moveTo>
                  <a:pt x="27139" y="55932"/>
                </a:moveTo>
                <a:lnTo>
                  <a:pt x="22583" y="55932"/>
                </a:lnTo>
                <a:lnTo>
                  <a:pt x="22583" y="51375"/>
                </a:lnTo>
                <a:lnTo>
                  <a:pt x="27139" y="51375"/>
                </a:lnTo>
                <a:close/>
                <a:moveTo>
                  <a:pt x="27139" y="51133"/>
                </a:moveTo>
                <a:lnTo>
                  <a:pt x="22583" y="51133"/>
                </a:lnTo>
                <a:lnTo>
                  <a:pt x="22583" y="46577"/>
                </a:lnTo>
                <a:lnTo>
                  <a:pt x="27139" y="46577"/>
                </a:lnTo>
                <a:close/>
                <a:moveTo>
                  <a:pt x="27139" y="46335"/>
                </a:moveTo>
                <a:lnTo>
                  <a:pt x="22583" y="46335"/>
                </a:lnTo>
                <a:lnTo>
                  <a:pt x="22583" y="41737"/>
                </a:lnTo>
                <a:lnTo>
                  <a:pt x="27139" y="41737"/>
                </a:lnTo>
                <a:close/>
                <a:moveTo>
                  <a:pt x="27139" y="41495"/>
                </a:moveTo>
                <a:lnTo>
                  <a:pt x="22583" y="41495"/>
                </a:lnTo>
                <a:lnTo>
                  <a:pt x="22583" y="36939"/>
                </a:lnTo>
                <a:lnTo>
                  <a:pt x="27139" y="36939"/>
                </a:lnTo>
                <a:close/>
                <a:moveTo>
                  <a:pt x="27139" y="36697"/>
                </a:moveTo>
                <a:lnTo>
                  <a:pt x="22583" y="36697"/>
                </a:lnTo>
                <a:lnTo>
                  <a:pt x="22583" y="32140"/>
                </a:lnTo>
                <a:lnTo>
                  <a:pt x="27139" y="32140"/>
                </a:lnTo>
                <a:close/>
                <a:moveTo>
                  <a:pt x="27139" y="31898"/>
                </a:moveTo>
                <a:lnTo>
                  <a:pt x="22583" y="31898"/>
                </a:lnTo>
                <a:lnTo>
                  <a:pt x="22583" y="27301"/>
                </a:lnTo>
                <a:lnTo>
                  <a:pt x="27139" y="27301"/>
                </a:lnTo>
                <a:close/>
                <a:moveTo>
                  <a:pt x="27139" y="27059"/>
                </a:moveTo>
                <a:lnTo>
                  <a:pt x="22583" y="27059"/>
                </a:lnTo>
                <a:lnTo>
                  <a:pt x="22583" y="22502"/>
                </a:lnTo>
                <a:lnTo>
                  <a:pt x="27139" y="22502"/>
                </a:lnTo>
                <a:close/>
                <a:moveTo>
                  <a:pt x="27139" y="22260"/>
                </a:moveTo>
                <a:lnTo>
                  <a:pt x="22583" y="22260"/>
                </a:lnTo>
                <a:lnTo>
                  <a:pt x="22583" y="17703"/>
                </a:lnTo>
                <a:lnTo>
                  <a:pt x="27139" y="17703"/>
                </a:lnTo>
                <a:close/>
                <a:moveTo>
                  <a:pt x="27139" y="17461"/>
                </a:moveTo>
                <a:lnTo>
                  <a:pt x="22583" y="17461"/>
                </a:lnTo>
                <a:lnTo>
                  <a:pt x="22583" y="12864"/>
                </a:lnTo>
                <a:lnTo>
                  <a:pt x="27139" y="12864"/>
                </a:lnTo>
                <a:close/>
                <a:moveTo>
                  <a:pt x="27139" y="12622"/>
                </a:moveTo>
                <a:lnTo>
                  <a:pt x="22583" y="12622"/>
                </a:lnTo>
                <a:lnTo>
                  <a:pt x="22583" y="8065"/>
                </a:lnTo>
                <a:lnTo>
                  <a:pt x="27139" y="8065"/>
                </a:lnTo>
                <a:close/>
                <a:moveTo>
                  <a:pt x="31979" y="84806"/>
                </a:moveTo>
                <a:lnTo>
                  <a:pt x="27381" y="84806"/>
                </a:lnTo>
                <a:lnTo>
                  <a:pt x="27381" y="80249"/>
                </a:lnTo>
                <a:lnTo>
                  <a:pt x="31979" y="80249"/>
                </a:lnTo>
                <a:close/>
                <a:moveTo>
                  <a:pt x="31979" y="80007"/>
                </a:moveTo>
                <a:lnTo>
                  <a:pt x="27381" y="80007"/>
                </a:lnTo>
                <a:lnTo>
                  <a:pt x="27381" y="75410"/>
                </a:lnTo>
                <a:lnTo>
                  <a:pt x="31979" y="75410"/>
                </a:lnTo>
                <a:close/>
                <a:moveTo>
                  <a:pt x="31979" y="75168"/>
                </a:moveTo>
                <a:lnTo>
                  <a:pt x="27381" y="75168"/>
                </a:lnTo>
                <a:lnTo>
                  <a:pt x="27381" y="70611"/>
                </a:lnTo>
                <a:lnTo>
                  <a:pt x="31979" y="70611"/>
                </a:lnTo>
                <a:close/>
                <a:moveTo>
                  <a:pt x="31979" y="70369"/>
                </a:moveTo>
                <a:lnTo>
                  <a:pt x="27381" y="70369"/>
                </a:lnTo>
                <a:lnTo>
                  <a:pt x="27381" y="65812"/>
                </a:lnTo>
                <a:lnTo>
                  <a:pt x="31979" y="65812"/>
                </a:lnTo>
                <a:close/>
                <a:moveTo>
                  <a:pt x="31979" y="65570"/>
                </a:moveTo>
                <a:lnTo>
                  <a:pt x="27381" y="65570"/>
                </a:lnTo>
                <a:lnTo>
                  <a:pt x="27381" y="60973"/>
                </a:lnTo>
                <a:lnTo>
                  <a:pt x="31979" y="60973"/>
                </a:lnTo>
                <a:close/>
                <a:moveTo>
                  <a:pt x="31979" y="60731"/>
                </a:moveTo>
                <a:lnTo>
                  <a:pt x="27381" y="60731"/>
                </a:lnTo>
                <a:lnTo>
                  <a:pt x="27381" y="56174"/>
                </a:lnTo>
                <a:lnTo>
                  <a:pt x="31979" y="56174"/>
                </a:lnTo>
                <a:close/>
                <a:moveTo>
                  <a:pt x="31979" y="55932"/>
                </a:moveTo>
                <a:lnTo>
                  <a:pt x="27381" y="55932"/>
                </a:lnTo>
                <a:lnTo>
                  <a:pt x="27381" y="51375"/>
                </a:lnTo>
                <a:lnTo>
                  <a:pt x="31979" y="51375"/>
                </a:lnTo>
                <a:close/>
                <a:moveTo>
                  <a:pt x="31979" y="51133"/>
                </a:moveTo>
                <a:lnTo>
                  <a:pt x="27381" y="51133"/>
                </a:lnTo>
                <a:lnTo>
                  <a:pt x="27381" y="46536"/>
                </a:lnTo>
                <a:lnTo>
                  <a:pt x="31979" y="46536"/>
                </a:lnTo>
                <a:close/>
                <a:moveTo>
                  <a:pt x="31979" y="46294"/>
                </a:moveTo>
                <a:lnTo>
                  <a:pt x="27381" y="46294"/>
                </a:lnTo>
                <a:lnTo>
                  <a:pt x="27381" y="41737"/>
                </a:lnTo>
                <a:lnTo>
                  <a:pt x="31979" y="41737"/>
                </a:lnTo>
                <a:close/>
                <a:moveTo>
                  <a:pt x="31979" y="41495"/>
                </a:moveTo>
                <a:lnTo>
                  <a:pt x="27381" y="41495"/>
                </a:lnTo>
                <a:lnTo>
                  <a:pt x="27381" y="36898"/>
                </a:lnTo>
                <a:lnTo>
                  <a:pt x="31979" y="36898"/>
                </a:lnTo>
                <a:close/>
                <a:moveTo>
                  <a:pt x="31979" y="36656"/>
                </a:moveTo>
                <a:lnTo>
                  <a:pt x="27381" y="36656"/>
                </a:lnTo>
                <a:lnTo>
                  <a:pt x="27381" y="32099"/>
                </a:lnTo>
                <a:lnTo>
                  <a:pt x="31979" y="32099"/>
                </a:lnTo>
                <a:close/>
                <a:moveTo>
                  <a:pt x="31979" y="31858"/>
                </a:moveTo>
                <a:lnTo>
                  <a:pt x="27381" y="31858"/>
                </a:lnTo>
                <a:lnTo>
                  <a:pt x="27381" y="27301"/>
                </a:lnTo>
                <a:lnTo>
                  <a:pt x="31979" y="27301"/>
                </a:lnTo>
                <a:close/>
                <a:moveTo>
                  <a:pt x="31979" y="27059"/>
                </a:moveTo>
                <a:lnTo>
                  <a:pt x="27381" y="27059"/>
                </a:lnTo>
                <a:lnTo>
                  <a:pt x="27381" y="22462"/>
                </a:lnTo>
                <a:lnTo>
                  <a:pt x="31979" y="22462"/>
                </a:lnTo>
                <a:close/>
                <a:moveTo>
                  <a:pt x="31979" y="22220"/>
                </a:moveTo>
                <a:lnTo>
                  <a:pt x="27381" y="22220"/>
                </a:lnTo>
                <a:lnTo>
                  <a:pt x="27381" y="17663"/>
                </a:lnTo>
                <a:lnTo>
                  <a:pt x="31979" y="17663"/>
                </a:lnTo>
                <a:close/>
                <a:moveTo>
                  <a:pt x="31979" y="17421"/>
                </a:moveTo>
                <a:lnTo>
                  <a:pt x="27381" y="17421"/>
                </a:lnTo>
                <a:lnTo>
                  <a:pt x="27381" y="12864"/>
                </a:lnTo>
                <a:lnTo>
                  <a:pt x="31979" y="12864"/>
                </a:lnTo>
                <a:close/>
                <a:moveTo>
                  <a:pt x="31979" y="12622"/>
                </a:moveTo>
                <a:lnTo>
                  <a:pt x="27381" y="12622"/>
                </a:lnTo>
                <a:lnTo>
                  <a:pt x="27381" y="8025"/>
                </a:lnTo>
                <a:lnTo>
                  <a:pt x="31979" y="8025"/>
                </a:lnTo>
                <a:close/>
                <a:moveTo>
                  <a:pt x="36777" y="89604"/>
                </a:moveTo>
                <a:lnTo>
                  <a:pt x="32220" y="89604"/>
                </a:lnTo>
                <a:lnTo>
                  <a:pt x="32220" y="85007"/>
                </a:lnTo>
                <a:lnTo>
                  <a:pt x="36777" y="85007"/>
                </a:lnTo>
                <a:close/>
                <a:moveTo>
                  <a:pt x="36777" y="84765"/>
                </a:moveTo>
                <a:lnTo>
                  <a:pt x="32220" y="84765"/>
                </a:lnTo>
                <a:lnTo>
                  <a:pt x="32220" y="80208"/>
                </a:lnTo>
                <a:lnTo>
                  <a:pt x="36777" y="80208"/>
                </a:lnTo>
                <a:close/>
                <a:moveTo>
                  <a:pt x="36777" y="79966"/>
                </a:moveTo>
                <a:lnTo>
                  <a:pt x="32220" y="79966"/>
                </a:lnTo>
                <a:lnTo>
                  <a:pt x="32220" y="75410"/>
                </a:lnTo>
                <a:lnTo>
                  <a:pt x="36777" y="75410"/>
                </a:lnTo>
                <a:close/>
                <a:moveTo>
                  <a:pt x="36777" y="75168"/>
                </a:moveTo>
                <a:lnTo>
                  <a:pt x="32220" y="75168"/>
                </a:lnTo>
                <a:lnTo>
                  <a:pt x="32220" y="70570"/>
                </a:lnTo>
                <a:lnTo>
                  <a:pt x="36777" y="70570"/>
                </a:lnTo>
                <a:close/>
                <a:moveTo>
                  <a:pt x="36777" y="70329"/>
                </a:moveTo>
                <a:lnTo>
                  <a:pt x="32220" y="70329"/>
                </a:lnTo>
                <a:lnTo>
                  <a:pt x="32220" y="65772"/>
                </a:lnTo>
                <a:lnTo>
                  <a:pt x="36777" y="65772"/>
                </a:lnTo>
                <a:close/>
                <a:moveTo>
                  <a:pt x="36777" y="65530"/>
                </a:moveTo>
                <a:lnTo>
                  <a:pt x="32220" y="65530"/>
                </a:lnTo>
                <a:lnTo>
                  <a:pt x="32220" y="60973"/>
                </a:lnTo>
                <a:lnTo>
                  <a:pt x="36777" y="60973"/>
                </a:lnTo>
                <a:close/>
                <a:moveTo>
                  <a:pt x="36777" y="60731"/>
                </a:moveTo>
                <a:lnTo>
                  <a:pt x="32220" y="60731"/>
                </a:lnTo>
                <a:lnTo>
                  <a:pt x="32220" y="56134"/>
                </a:lnTo>
                <a:lnTo>
                  <a:pt x="36777" y="56134"/>
                </a:lnTo>
                <a:close/>
                <a:moveTo>
                  <a:pt x="36777" y="55892"/>
                </a:moveTo>
                <a:lnTo>
                  <a:pt x="32220" y="55892"/>
                </a:lnTo>
                <a:lnTo>
                  <a:pt x="32220" y="51335"/>
                </a:lnTo>
                <a:lnTo>
                  <a:pt x="36777" y="51335"/>
                </a:lnTo>
                <a:close/>
                <a:moveTo>
                  <a:pt x="36777" y="51093"/>
                </a:moveTo>
                <a:lnTo>
                  <a:pt x="32220" y="51093"/>
                </a:lnTo>
                <a:lnTo>
                  <a:pt x="32220" y="46536"/>
                </a:lnTo>
                <a:lnTo>
                  <a:pt x="36777" y="46536"/>
                </a:lnTo>
                <a:close/>
                <a:moveTo>
                  <a:pt x="36777" y="46294"/>
                </a:moveTo>
                <a:lnTo>
                  <a:pt x="32220" y="46294"/>
                </a:lnTo>
                <a:lnTo>
                  <a:pt x="32220" y="41697"/>
                </a:lnTo>
                <a:lnTo>
                  <a:pt x="36777" y="41697"/>
                </a:lnTo>
                <a:close/>
                <a:moveTo>
                  <a:pt x="36777" y="41455"/>
                </a:moveTo>
                <a:lnTo>
                  <a:pt x="32220" y="41455"/>
                </a:lnTo>
                <a:lnTo>
                  <a:pt x="32220" y="36898"/>
                </a:lnTo>
                <a:lnTo>
                  <a:pt x="36777" y="36898"/>
                </a:lnTo>
                <a:close/>
                <a:moveTo>
                  <a:pt x="36777" y="36656"/>
                </a:moveTo>
                <a:lnTo>
                  <a:pt x="32220" y="36656"/>
                </a:lnTo>
                <a:lnTo>
                  <a:pt x="32220" y="32059"/>
                </a:lnTo>
                <a:lnTo>
                  <a:pt x="36777" y="32059"/>
                </a:lnTo>
                <a:close/>
                <a:moveTo>
                  <a:pt x="36777" y="31817"/>
                </a:moveTo>
                <a:lnTo>
                  <a:pt x="32220" y="31817"/>
                </a:lnTo>
                <a:lnTo>
                  <a:pt x="32220" y="27260"/>
                </a:lnTo>
                <a:lnTo>
                  <a:pt x="36777" y="27260"/>
                </a:lnTo>
                <a:close/>
                <a:moveTo>
                  <a:pt x="36777" y="27018"/>
                </a:moveTo>
                <a:lnTo>
                  <a:pt x="32220" y="27018"/>
                </a:lnTo>
                <a:lnTo>
                  <a:pt x="32220" y="22462"/>
                </a:lnTo>
                <a:lnTo>
                  <a:pt x="36777" y="22462"/>
                </a:lnTo>
                <a:close/>
                <a:moveTo>
                  <a:pt x="36777" y="22220"/>
                </a:moveTo>
                <a:lnTo>
                  <a:pt x="32220" y="22220"/>
                </a:lnTo>
                <a:lnTo>
                  <a:pt x="32220" y="17622"/>
                </a:lnTo>
                <a:lnTo>
                  <a:pt x="36777" y="17622"/>
                </a:lnTo>
                <a:close/>
                <a:moveTo>
                  <a:pt x="36777" y="17380"/>
                </a:moveTo>
                <a:lnTo>
                  <a:pt x="32220" y="17380"/>
                </a:lnTo>
                <a:lnTo>
                  <a:pt x="32220" y="12824"/>
                </a:lnTo>
                <a:lnTo>
                  <a:pt x="36777" y="12824"/>
                </a:lnTo>
                <a:close/>
                <a:moveTo>
                  <a:pt x="36777" y="12582"/>
                </a:moveTo>
                <a:lnTo>
                  <a:pt x="32220" y="12582"/>
                </a:lnTo>
                <a:lnTo>
                  <a:pt x="32220" y="8025"/>
                </a:lnTo>
                <a:lnTo>
                  <a:pt x="36777" y="8025"/>
                </a:lnTo>
                <a:close/>
                <a:moveTo>
                  <a:pt x="36777" y="7783"/>
                </a:moveTo>
                <a:lnTo>
                  <a:pt x="32220" y="7783"/>
                </a:lnTo>
                <a:lnTo>
                  <a:pt x="32220" y="3307"/>
                </a:lnTo>
                <a:lnTo>
                  <a:pt x="36777" y="3307"/>
                </a:lnTo>
                <a:lnTo>
                  <a:pt x="36777" y="7904"/>
                </a:lnTo>
                <a:close/>
                <a:moveTo>
                  <a:pt x="41616" y="89564"/>
                </a:moveTo>
                <a:lnTo>
                  <a:pt x="37019" y="89564"/>
                </a:lnTo>
                <a:lnTo>
                  <a:pt x="37019" y="85007"/>
                </a:lnTo>
                <a:lnTo>
                  <a:pt x="41616" y="85007"/>
                </a:lnTo>
                <a:close/>
                <a:moveTo>
                  <a:pt x="41616" y="84765"/>
                </a:moveTo>
                <a:lnTo>
                  <a:pt x="37019" y="84765"/>
                </a:lnTo>
                <a:lnTo>
                  <a:pt x="37019" y="80168"/>
                </a:lnTo>
                <a:lnTo>
                  <a:pt x="41616" y="80168"/>
                </a:lnTo>
                <a:close/>
                <a:moveTo>
                  <a:pt x="41616" y="79926"/>
                </a:moveTo>
                <a:lnTo>
                  <a:pt x="37019" y="79926"/>
                </a:lnTo>
                <a:lnTo>
                  <a:pt x="37019" y="75369"/>
                </a:lnTo>
                <a:lnTo>
                  <a:pt x="41616" y="75369"/>
                </a:lnTo>
                <a:close/>
                <a:moveTo>
                  <a:pt x="41616" y="75127"/>
                </a:moveTo>
                <a:lnTo>
                  <a:pt x="37019" y="75127"/>
                </a:lnTo>
                <a:lnTo>
                  <a:pt x="37019" y="70570"/>
                </a:lnTo>
                <a:lnTo>
                  <a:pt x="41616" y="70570"/>
                </a:lnTo>
                <a:close/>
                <a:moveTo>
                  <a:pt x="41616" y="70329"/>
                </a:moveTo>
                <a:lnTo>
                  <a:pt x="37019" y="70329"/>
                </a:lnTo>
                <a:lnTo>
                  <a:pt x="37019" y="65731"/>
                </a:lnTo>
                <a:lnTo>
                  <a:pt x="41616" y="65731"/>
                </a:lnTo>
                <a:close/>
                <a:moveTo>
                  <a:pt x="41616" y="65489"/>
                </a:moveTo>
                <a:lnTo>
                  <a:pt x="37019" y="65489"/>
                </a:lnTo>
                <a:lnTo>
                  <a:pt x="37019" y="60933"/>
                </a:lnTo>
                <a:lnTo>
                  <a:pt x="41616" y="60933"/>
                </a:lnTo>
                <a:close/>
                <a:moveTo>
                  <a:pt x="41616" y="60691"/>
                </a:moveTo>
                <a:lnTo>
                  <a:pt x="37019" y="60691"/>
                </a:lnTo>
                <a:lnTo>
                  <a:pt x="37019" y="56134"/>
                </a:lnTo>
                <a:lnTo>
                  <a:pt x="41616" y="56134"/>
                </a:lnTo>
                <a:close/>
                <a:moveTo>
                  <a:pt x="41616" y="55892"/>
                </a:moveTo>
                <a:lnTo>
                  <a:pt x="37019" y="55892"/>
                </a:lnTo>
                <a:lnTo>
                  <a:pt x="37019" y="51295"/>
                </a:lnTo>
                <a:lnTo>
                  <a:pt x="41616" y="51295"/>
                </a:lnTo>
                <a:close/>
                <a:moveTo>
                  <a:pt x="41616" y="51053"/>
                </a:moveTo>
                <a:lnTo>
                  <a:pt x="37019" y="51053"/>
                </a:lnTo>
                <a:lnTo>
                  <a:pt x="37019" y="46496"/>
                </a:lnTo>
                <a:lnTo>
                  <a:pt x="41616" y="46496"/>
                </a:lnTo>
                <a:close/>
                <a:moveTo>
                  <a:pt x="41616" y="46254"/>
                </a:moveTo>
                <a:lnTo>
                  <a:pt x="37019" y="46254"/>
                </a:lnTo>
                <a:lnTo>
                  <a:pt x="37019" y="41697"/>
                </a:lnTo>
                <a:lnTo>
                  <a:pt x="41616" y="41697"/>
                </a:lnTo>
                <a:close/>
                <a:moveTo>
                  <a:pt x="41616" y="41455"/>
                </a:moveTo>
                <a:lnTo>
                  <a:pt x="37019" y="41455"/>
                </a:lnTo>
                <a:lnTo>
                  <a:pt x="37019" y="36858"/>
                </a:lnTo>
                <a:lnTo>
                  <a:pt x="41616" y="36858"/>
                </a:lnTo>
                <a:close/>
                <a:moveTo>
                  <a:pt x="41616" y="36616"/>
                </a:moveTo>
                <a:lnTo>
                  <a:pt x="37019" y="36616"/>
                </a:lnTo>
                <a:lnTo>
                  <a:pt x="37019" y="32059"/>
                </a:lnTo>
                <a:lnTo>
                  <a:pt x="41616" y="32059"/>
                </a:lnTo>
                <a:close/>
                <a:moveTo>
                  <a:pt x="41616" y="31817"/>
                </a:moveTo>
                <a:lnTo>
                  <a:pt x="37019" y="31817"/>
                </a:lnTo>
                <a:lnTo>
                  <a:pt x="37019" y="27220"/>
                </a:lnTo>
                <a:lnTo>
                  <a:pt x="41616" y="27220"/>
                </a:lnTo>
                <a:close/>
                <a:moveTo>
                  <a:pt x="41616" y="26978"/>
                </a:moveTo>
                <a:lnTo>
                  <a:pt x="37019" y="26978"/>
                </a:lnTo>
                <a:lnTo>
                  <a:pt x="37019" y="22421"/>
                </a:lnTo>
                <a:lnTo>
                  <a:pt x="41616" y="22421"/>
                </a:lnTo>
                <a:close/>
                <a:moveTo>
                  <a:pt x="41616" y="22179"/>
                </a:moveTo>
                <a:lnTo>
                  <a:pt x="37019" y="22179"/>
                </a:lnTo>
                <a:lnTo>
                  <a:pt x="37019" y="17622"/>
                </a:lnTo>
                <a:lnTo>
                  <a:pt x="41616" y="17622"/>
                </a:lnTo>
                <a:close/>
                <a:moveTo>
                  <a:pt x="41616" y="17380"/>
                </a:moveTo>
                <a:lnTo>
                  <a:pt x="37019" y="17380"/>
                </a:lnTo>
                <a:lnTo>
                  <a:pt x="37019" y="12783"/>
                </a:lnTo>
                <a:lnTo>
                  <a:pt x="41616" y="12783"/>
                </a:lnTo>
                <a:close/>
                <a:moveTo>
                  <a:pt x="41616" y="12541"/>
                </a:moveTo>
                <a:lnTo>
                  <a:pt x="37019" y="12541"/>
                </a:lnTo>
                <a:lnTo>
                  <a:pt x="37019" y="7985"/>
                </a:lnTo>
                <a:lnTo>
                  <a:pt x="41616" y="7985"/>
                </a:lnTo>
                <a:close/>
                <a:moveTo>
                  <a:pt x="41616" y="7743"/>
                </a:moveTo>
                <a:lnTo>
                  <a:pt x="37019" y="7743"/>
                </a:lnTo>
                <a:lnTo>
                  <a:pt x="37019" y="3307"/>
                </a:lnTo>
                <a:lnTo>
                  <a:pt x="41616" y="3307"/>
                </a:lnTo>
                <a:lnTo>
                  <a:pt x="41616" y="7904"/>
                </a:lnTo>
                <a:close/>
                <a:moveTo>
                  <a:pt x="46415" y="89564"/>
                </a:moveTo>
                <a:lnTo>
                  <a:pt x="41858" y="89564"/>
                </a:lnTo>
                <a:lnTo>
                  <a:pt x="41858" y="84967"/>
                </a:lnTo>
                <a:lnTo>
                  <a:pt x="46415" y="84967"/>
                </a:lnTo>
                <a:close/>
                <a:moveTo>
                  <a:pt x="46415" y="84725"/>
                </a:moveTo>
                <a:lnTo>
                  <a:pt x="41858" y="84725"/>
                </a:lnTo>
                <a:lnTo>
                  <a:pt x="41858" y="80168"/>
                </a:lnTo>
                <a:lnTo>
                  <a:pt x="46415" y="80168"/>
                </a:lnTo>
                <a:close/>
                <a:moveTo>
                  <a:pt x="46415" y="79926"/>
                </a:moveTo>
                <a:lnTo>
                  <a:pt x="41858" y="79926"/>
                </a:lnTo>
                <a:lnTo>
                  <a:pt x="41858" y="75329"/>
                </a:lnTo>
                <a:lnTo>
                  <a:pt x="46415" y="75329"/>
                </a:lnTo>
                <a:close/>
                <a:moveTo>
                  <a:pt x="46415" y="75087"/>
                </a:moveTo>
                <a:lnTo>
                  <a:pt x="41858" y="75087"/>
                </a:lnTo>
                <a:lnTo>
                  <a:pt x="41858" y="70530"/>
                </a:lnTo>
                <a:lnTo>
                  <a:pt x="46415" y="70530"/>
                </a:lnTo>
                <a:close/>
                <a:moveTo>
                  <a:pt x="46415" y="70288"/>
                </a:moveTo>
                <a:lnTo>
                  <a:pt x="41858" y="70288"/>
                </a:lnTo>
                <a:lnTo>
                  <a:pt x="41858" y="65731"/>
                </a:lnTo>
                <a:lnTo>
                  <a:pt x="46415" y="65731"/>
                </a:lnTo>
                <a:close/>
                <a:moveTo>
                  <a:pt x="46415" y="65489"/>
                </a:moveTo>
                <a:lnTo>
                  <a:pt x="41858" y="65489"/>
                </a:lnTo>
                <a:lnTo>
                  <a:pt x="41858" y="60892"/>
                </a:lnTo>
                <a:lnTo>
                  <a:pt x="46415" y="60892"/>
                </a:lnTo>
                <a:close/>
                <a:moveTo>
                  <a:pt x="46415" y="60650"/>
                </a:moveTo>
                <a:lnTo>
                  <a:pt x="41858" y="60650"/>
                </a:lnTo>
                <a:lnTo>
                  <a:pt x="41858" y="56093"/>
                </a:lnTo>
                <a:lnTo>
                  <a:pt x="46415" y="56093"/>
                </a:lnTo>
                <a:close/>
                <a:moveTo>
                  <a:pt x="46415" y="55851"/>
                </a:moveTo>
                <a:lnTo>
                  <a:pt x="41858" y="55851"/>
                </a:lnTo>
                <a:lnTo>
                  <a:pt x="41858" y="51295"/>
                </a:lnTo>
                <a:lnTo>
                  <a:pt x="46415" y="51295"/>
                </a:lnTo>
                <a:close/>
                <a:moveTo>
                  <a:pt x="46415" y="51053"/>
                </a:moveTo>
                <a:lnTo>
                  <a:pt x="41858" y="51053"/>
                </a:lnTo>
                <a:lnTo>
                  <a:pt x="41858" y="46456"/>
                </a:lnTo>
                <a:lnTo>
                  <a:pt x="46415" y="46456"/>
                </a:lnTo>
                <a:close/>
                <a:moveTo>
                  <a:pt x="46415" y="46214"/>
                </a:moveTo>
                <a:lnTo>
                  <a:pt x="41858" y="46214"/>
                </a:lnTo>
                <a:lnTo>
                  <a:pt x="41858" y="41657"/>
                </a:lnTo>
                <a:lnTo>
                  <a:pt x="46415" y="41657"/>
                </a:lnTo>
                <a:close/>
                <a:moveTo>
                  <a:pt x="46415" y="41415"/>
                </a:moveTo>
                <a:lnTo>
                  <a:pt x="41858" y="41415"/>
                </a:lnTo>
                <a:lnTo>
                  <a:pt x="41858" y="36858"/>
                </a:lnTo>
                <a:lnTo>
                  <a:pt x="46415" y="36858"/>
                </a:lnTo>
                <a:close/>
                <a:moveTo>
                  <a:pt x="46415" y="36616"/>
                </a:moveTo>
                <a:lnTo>
                  <a:pt x="41858" y="36616"/>
                </a:lnTo>
                <a:lnTo>
                  <a:pt x="41858" y="32019"/>
                </a:lnTo>
                <a:lnTo>
                  <a:pt x="46415" y="32019"/>
                </a:lnTo>
                <a:close/>
                <a:moveTo>
                  <a:pt x="46415" y="31777"/>
                </a:moveTo>
                <a:lnTo>
                  <a:pt x="41858" y="31777"/>
                </a:lnTo>
                <a:lnTo>
                  <a:pt x="41858" y="27220"/>
                </a:lnTo>
                <a:lnTo>
                  <a:pt x="46415" y="27220"/>
                </a:lnTo>
                <a:close/>
                <a:moveTo>
                  <a:pt x="46415" y="26978"/>
                </a:moveTo>
                <a:lnTo>
                  <a:pt x="41858" y="26978"/>
                </a:lnTo>
                <a:lnTo>
                  <a:pt x="41858" y="22381"/>
                </a:lnTo>
                <a:lnTo>
                  <a:pt x="46415" y="22381"/>
                </a:lnTo>
                <a:close/>
                <a:moveTo>
                  <a:pt x="46415" y="22139"/>
                </a:moveTo>
                <a:lnTo>
                  <a:pt x="41858" y="22139"/>
                </a:lnTo>
                <a:lnTo>
                  <a:pt x="41858" y="17582"/>
                </a:lnTo>
                <a:lnTo>
                  <a:pt x="46415" y="17582"/>
                </a:lnTo>
                <a:close/>
                <a:moveTo>
                  <a:pt x="46415" y="17340"/>
                </a:moveTo>
                <a:lnTo>
                  <a:pt x="41858" y="17340"/>
                </a:lnTo>
                <a:lnTo>
                  <a:pt x="41858" y="12783"/>
                </a:lnTo>
                <a:lnTo>
                  <a:pt x="46415" y="12783"/>
                </a:lnTo>
                <a:close/>
                <a:moveTo>
                  <a:pt x="46415" y="12541"/>
                </a:moveTo>
                <a:lnTo>
                  <a:pt x="41858" y="12541"/>
                </a:lnTo>
                <a:lnTo>
                  <a:pt x="41858" y="7944"/>
                </a:lnTo>
                <a:lnTo>
                  <a:pt x="46415" y="7944"/>
                </a:lnTo>
                <a:close/>
                <a:moveTo>
                  <a:pt x="46415" y="7702"/>
                </a:moveTo>
                <a:lnTo>
                  <a:pt x="41858" y="7702"/>
                </a:lnTo>
                <a:lnTo>
                  <a:pt x="41858" y="3307"/>
                </a:lnTo>
                <a:lnTo>
                  <a:pt x="46415" y="3307"/>
                </a:lnTo>
                <a:lnTo>
                  <a:pt x="46415" y="7904"/>
                </a:lnTo>
                <a:close/>
                <a:moveTo>
                  <a:pt x="51214" y="89524"/>
                </a:moveTo>
                <a:lnTo>
                  <a:pt x="46657" y="89524"/>
                </a:lnTo>
                <a:lnTo>
                  <a:pt x="46657" y="84967"/>
                </a:lnTo>
                <a:lnTo>
                  <a:pt x="51214" y="84967"/>
                </a:lnTo>
                <a:close/>
                <a:moveTo>
                  <a:pt x="51214" y="84685"/>
                </a:moveTo>
                <a:lnTo>
                  <a:pt x="46657" y="84685"/>
                </a:lnTo>
                <a:lnTo>
                  <a:pt x="46657" y="80128"/>
                </a:lnTo>
                <a:lnTo>
                  <a:pt x="51214" y="80128"/>
                </a:lnTo>
                <a:close/>
                <a:moveTo>
                  <a:pt x="51214" y="79886"/>
                </a:moveTo>
                <a:lnTo>
                  <a:pt x="46657" y="79886"/>
                </a:lnTo>
                <a:lnTo>
                  <a:pt x="46657" y="75329"/>
                </a:lnTo>
                <a:lnTo>
                  <a:pt x="51214" y="75329"/>
                </a:lnTo>
                <a:close/>
                <a:moveTo>
                  <a:pt x="51214" y="75087"/>
                </a:moveTo>
                <a:lnTo>
                  <a:pt x="46657" y="75087"/>
                </a:lnTo>
                <a:lnTo>
                  <a:pt x="46657" y="70490"/>
                </a:lnTo>
                <a:lnTo>
                  <a:pt x="51214" y="70490"/>
                </a:lnTo>
                <a:close/>
                <a:moveTo>
                  <a:pt x="51214" y="70248"/>
                </a:moveTo>
                <a:lnTo>
                  <a:pt x="46657" y="70248"/>
                </a:lnTo>
                <a:lnTo>
                  <a:pt x="46657" y="65691"/>
                </a:lnTo>
                <a:lnTo>
                  <a:pt x="51214" y="65691"/>
                </a:lnTo>
                <a:close/>
                <a:moveTo>
                  <a:pt x="51214" y="65449"/>
                </a:moveTo>
                <a:lnTo>
                  <a:pt x="46657" y="65449"/>
                </a:lnTo>
                <a:lnTo>
                  <a:pt x="46657" y="60892"/>
                </a:lnTo>
                <a:lnTo>
                  <a:pt x="51214" y="60892"/>
                </a:lnTo>
                <a:close/>
                <a:moveTo>
                  <a:pt x="51214" y="60650"/>
                </a:moveTo>
                <a:lnTo>
                  <a:pt x="46657" y="60650"/>
                </a:lnTo>
                <a:lnTo>
                  <a:pt x="46657" y="56053"/>
                </a:lnTo>
                <a:lnTo>
                  <a:pt x="51214" y="56053"/>
                </a:lnTo>
                <a:close/>
                <a:moveTo>
                  <a:pt x="51214" y="55811"/>
                </a:moveTo>
                <a:lnTo>
                  <a:pt x="46657" y="55811"/>
                </a:lnTo>
                <a:lnTo>
                  <a:pt x="46657" y="51254"/>
                </a:lnTo>
                <a:lnTo>
                  <a:pt x="51214" y="51254"/>
                </a:lnTo>
                <a:close/>
                <a:moveTo>
                  <a:pt x="51214" y="51012"/>
                </a:moveTo>
                <a:lnTo>
                  <a:pt x="46657" y="51012"/>
                </a:lnTo>
                <a:lnTo>
                  <a:pt x="46657" y="46456"/>
                </a:lnTo>
                <a:lnTo>
                  <a:pt x="51214" y="46456"/>
                </a:lnTo>
                <a:close/>
                <a:moveTo>
                  <a:pt x="51214" y="46214"/>
                </a:moveTo>
                <a:lnTo>
                  <a:pt x="46657" y="46214"/>
                </a:lnTo>
                <a:lnTo>
                  <a:pt x="46657" y="41616"/>
                </a:lnTo>
                <a:lnTo>
                  <a:pt x="51214" y="41616"/>
                </a:lnTo>
                <a:close/>
                <a:moveTo>
                  <a:pt x="51214" y="41374"/>
                </a:moveTo>
                <a:lnTo>
                  <a:pt x="46657" y="41374"/>
                </a:lnTo>
                <a:lnTo>
                  <a:pt x="46657" y="36818"/>
                </a:lnTo>
                <a:lnTo>
                  <a:pt x="51214" y="36818"/>
                </a:lnTo>
                <a:close/>
                <a:moveTo>
                  <a:pt x="51214" y="36576"/>
                </a:moveTo>
                <a:lnTo>
                  <a:pt x="46657" y="36576"/>
                </a:lnTo>
                <a:lnTo>
                  <a:pt x="46657" y="32019"/>
                </a:lnTo>
                <a:lnTo>
                  <a:pt x="51214" y="32019"/>
                </a:lnTo>
                <a:close/>
                <a:moveTo>
                  <a:pt x="51214" y="31777"/>
                </a:moveTo>
                <a:lnTo>
                  <a:pt x="46657" y="31777"/>
                </a:lnTo>
                <a:lnTo>
                  <a:pt x="46657" y="27180"/>
                </a:lnTo>
                <a:lnTo>
                  <a:pt x="51214" y="27180"/>
                </a:lnTo>
                <a:close/>
                <a:moveTo>
                  <a:pt x="51214" y="26938"/>
                </a:moveTo>
                <a:lnTo>
                  <a:pt x="46657" y="26938"/>
                </a:lnTo>
                <a:lnTo>
                  <a:pt x="46657" y="22381"/>
                </a:lnTo>
                <a:lnTo>
                  <a:pt x="51214" y="22381"/>
                </a:lnTo>
                <a:close/>
                <a:moveTo>
                  <a:pt x="51214" y="22139"/>
                </a:moveTo>
                <a:lnTo>
                  <a:pt x="46657" y="22139"/>
                </a:lnTo>
                <a:lnTo>
                  <a:pt x="46657" y="17582"/>
                </a:lnTo>
                <a:lnTo>
                  <a:pt x="51214" y="17582"/>
                </a:lnTo>
                <a:close/>
                <a:moveTo>
                  <a:pt x="51214" y="17340"/>
                </a:moveTo>
                <a:lnTo>
                  <a:pt x="46657" y="17340"/>
                </a:lnTo>
                <a:lnTo>
                  <a:pt x="46657" y="12743"/>
                </a:lnTo>
                <a:lnTo>
                  <a:pt x="51214" y="12743"/>
                </a:lnTo>
                <a:close/>
                <a:moveTo>
                  <a:pt x="51214" y="12501"/>
                </a:moveTo>
                <a:lnTo>
                  <a:pt x="46657" y="12501"/>
                </a:lnTo>
                <a:lnTo>
                  <a:pt x="46657" y="7944"/>
                </a:lnTo>
                <a:lnTo>
                  <a:pt x="51214" y="7944"/>
                </a:lnTo>
                <a:close/>
                <a:moveTo>
                  <a:pt x="51214" y="7702"/>
                </a:moveTo>
                <a:lnTo>
                  <a:pt x="46657" y="7702"/>
                </a:lnTo>
                <a:lnTo>
                  <a:pt x="46657" y="3307"/>
                </a:lnTo>
                <a:lnTo>
                  <a:pt x="51214" y="3307"/>
                </a:lnTo>
                <a:lnTo>
                  <a:pt x="51214" y="7904"/>
                </a:lnTo>
                <a:close/>
                <a:moveTo>
                  <a:pt x="56053" y="89483"/>
                </a:moveTo>
                <a:lnTo>
                  <a:pt x="51456" y="89483"/>
                </a:lnTo>
                <a:lnTo>
                  <a:pt x="51456" y="84927"/>
                </a:lnTo>
                <a:lnTo>
                  <a:pt x="56053" y="84927"/>
                </a:lnTo>
                <a:close/>
                <a:moveTo>
                  <a:pt x="56053" y="84685"/>
                </a:moveTo>
                <a:lnTo>
                  <a:pt x="51456" y="84685"/>
                </a:lnTo>
                <a:lnTo>
                  <a:pt x="51456" y="80087"/>
                </a:lnTo>
                <a:lnTo>
                  <a:pt x="56053" y="80087"/>
                </a:lnTo>
                <a:close/>
                <a:moveTo>
                  <a:pt x="56053" y="79845"/>
                </a:moveTo>
                <a:lnTo>
                  <a:pt x="51456" y="79845"/>
                </a:lnTo>
                <a:lnTo>
                  <a:pt x="51456" y="75289"/>
                </a:lnTo>
                <a:lnTo>
                  <a:pt x="56053" y="75289"/>
                </a:lnTo>
                <a:close/>
                <a:moveTo>
                  <a:pt x="56053" y="75047"/>
                </a:moveTo>
                <a:lnTo>
                  <a:pt x="51456" y="75047"/>
                </a:lnTo>
                <a:lnTo>
                  <a:pt x="51456" y="70490"/>
                </a:lnTo>
                <a:lnTo>
                  <a:pt x="56053" y="70490"/>
                </a:lnTo>
                <a:close/>
                <a:moveTo>
                  <a:pt x="56053" y="70248"/>
                </a:moveTo>
                <a:lnTo>
                  <a:pt x="51456" y="70248"/>
                </a:lnTo>
                <a:lnTo>
                  <a:pt x="51456" y="65651"/>
                </a:lnTo>
                <a:lnTo>
                  <a:pt x="56053" y="65651"/>
                </a:lnTo>
                <a:close/>
                <a:moveTo>
                  <a:pt x="56053" y="65409"/>
                </a:moveTo>
                <a:lnTo>
                  <a:pt x="51456" y="65409"/>
                </a:lnTo>
                <a:lnTo>
                  <a:pt x="51456" y="60852"/>
                </a:lnTo>
                <a:lnTo>
                  <a:pt x="56053" y="60852"/>
                </a:lnTo>
                <a:close/>
                <a:moveTo>
                  <a:pt x="56053" y="60610"/>
                </a:moveTo>
                <a:lnTo>
                  <a:pt x="51456" y="60610"/>
                </a:lnTo>
                <a:lnTo>
                  <a:pt x="51456" y="56053"/>
                </a:lnTo>
                <a:lnTo>
                  <a:pt x="56053" y="56053"/>
                </a:lnTo>
                <a:close/>
                <a:moveTo>
                  <a:pt x="56053" y="55811"/>
                </a:moveTo>
                <a:lnTo>
                  <a:pt x="51456" y="55811"/>
                </a:lnTo>
                <a:lnTo>
                  <a:pt x="51456" y="51214"/>
                </a:lnTo>
                <a:lnTo>
                  <a:pt x="56053" y="51214"/>
                </a:lnTo>
                <a:close/>
                <a:moveTo>
                  <a:pt x="56053" y="50972"/>
                </a:moveTo>
                <a:lnTo>
                  <a:pt x="51456" y="50972"/>
                </a:lnTo>
                <a:lnTo>
                  <a:pt x="51456" y="46415"/>
                </a:lnTo>
                <a:lnTo>
                  <a:pt x="56053" y="46415"/>
                </a:lnTo>
                <a:close/>
                <a:moveTo>
                  <a:pt x="56053" y="46173"/>
                </a:moveTo>
                <a:lnTo>
                  <a:pt x="51456" y="46173"/>
                </a:lnTo>
                <a:lnTo>
                  <a:pt x="51456" y="41616"/>
                </a:lnTo>
                <a:lnTo>
                  <a:pt x="56053" y="41616"/>
                </a:lnTo>
                <a:close/>
                <a:moveTo>
                  <a:pt x="56053" y="41374"/>
                </a:moveTo>
                <a:lnTo>
                  <a:pt x="51456" y="41374"/>
                </a:lnTo>
                <a:lnTo>
                  <a:pt x="51456" y="36777"/>
                </a:lnTo>
                <a:lnTo>
                  <a:pt x="56053" y="36777"/>
                </a:lnTo>
                <a:close/>
                <a:moveTo>
                  <a:pt x="56053" y="36535"/>
                </a:moveTo>
                <a:lnTo>
                  <a:pt x="51456" y="36535"/>
                </a:lnTo>
                <a:lnTo>
                  <a:pt x="51456" y="31978"/>
                </a:lnTo>
                <a:lnTo>
                  <a:pt x="56053" y="31978"/>
                </a:lnTo>
                <a:close/>
                <a:moveTo>
                  <a:pt x="56053" y="31737"/>
                </a:moveTo>
                <a:lnTo>
                  <a:pt x="51456" y="31737"/>
                </a:lnTo>
                <a:lnTo>
                  <a:pt x="51456" y="27180"/>
                </a:lnTo>
                <a:lnTo>
                  <a:pt x="56053" y="27180"/>
                </a:lnTo>
                <a:close/>
                <a:moveTo>
                  <a:pt x="56053" y="26938"/>
                </a:moveTo>
                <a:lnTo>
                  <a:pt x="51456" y="26938"/>
                </a:lnTo>
                <a:lnTo>
                  <a:pt x="51456" y="22341"/>
                </a:lnTo>
                <a:lnTo>
                  <a:pt x="56053" y="22341"/>
                </a:lnTo>
                <a:close/>
                <a:moveTo>
                  <a:pt x="56053" y="22099"/>
                </a:moveTo>
                <a:lnTo>
                  <a:pt x="51456" y="22099"/>
                </a:lnTo>
                <a:lnTo>
                  <a:pt x="51456" y="17542"/>
                </a:lnTo>
                <a:lnTo>
                  <a:pt x="56053" y="17542"/>
                </a:lnTo>
                <a:close/>
                <a:moveTo>
                  <a:pt x="56053" y="17300"/>
                </a:moveTo>
                <a:lnTo>
                  <a:pt x="51456" y="17300"/>
                </a:lnTo>
                <a:lnTo>
                  <a:pt x="51456" y="12743"/>
                </a:lnTo>
                <a:lnTo>
                  <a:pt x="56053" y="12743"/>
                </a:lnTo>
                <a:close/>
                <a:moveTo>
                  <a:pt x="56053" y="12501"/>
                </a:moveTo>
                <a:lnTo>
                  <a:pt x="51456" y="12501"/>
                </a:lnTo>
                <a:lnTo>
                  <a:pt x="51456" y="7904"/>
                </a:lnTo>
                <a:lnTo>
                  <a:pt x="56053" y="7904"/>
                </a:lnTo>
                <a:close/>
                <a:moveTo>
                  <a:pt x="56053" y="7662"/>
                </a:moveTo>
                <a:lnTo>
                  <a:pt x="51456" y="7662"/>
                </a:lnTo>
                <a:lnTo>
                  <a:pt x="51456" y="3307"/>
                </a:lnTo>
                <a:lnTo>
                  <a:pt x="56053" y="3307"/>
                </a:lnTo>
                <a:lnTo>
                  <a:pt x="56053" y="7904"/>
                </a:lnTo>
                <a:close/>
                <a:moveTo>
                  <a:pt x="60852" y="89483"/>
                </a:moveTo>
                <a:lnTo>
                  <a:pt x="56295" y="89483"/>
                </a:lnTo>
                <a:lnTo>
                  <a:pt x="56295" y="84886"/>
                </a:lnTo>
                <a:lnTo>
                  <a:pt x="60852" y="84886"/>
                </a:lnTo>
                <a:close/>
                <a:moveTo>
                  <a:pt x="60852" y="84644"/>
                </a:moveTo>
                <a:lnTo>
                  <a:pt x="56295" y="84644"/>
                </a:lnTo>
                <a:lnTo>
                  <a:pt x="56295" y="80087"/>
                </a:lnTo>
                <a:lnTo>
                  <a:pt x="60852" y="80087"/>
                </a:lnTo>
                <a:close/>
                <a:moveTo>
                  <a:pt x="60852" y="79845"/>
                </a:moveTo>
                <a:lnTo>
                  <a:pt x="56295" y="79845"/>
                </a:lnTo>
                <a:lnTo>
                  <a:pt x="56295" y="75248"/>
                </a:lnTo>
                <a:lnTo>
                  <a:pt x="60852" y="75248"/>
                </a:lnTo>
                <a:close/>
                <a:moveTo>
                  <a:pt x="60852" y="75006"/>
                </a:moveTo>
                <a:lnTo>
                  <a:pt x="56295" y="75006"/>
                </a:lnTo>
                <a:lnTo>
                  <a:pt x="56295" y="70449"/>
                </a:lnTo>
                <a:lnTo>
                  <a:pt x="60852" y="70449"/>
                </a:lnTo>
                <a:close/>
                <a:moveTo>
                  <a:pt x="60852" y="70208"/>
                </a:moveTo>
                <a:lnTo>
                  <a:pt x="56295" y="70208"/>
                </a:lnTo>
                <a:lnTo>
                  <a:pt x="56295" y="65651"/>
                </a:lnTo>
                <a:lnTo>
                  <a:pt x="60852" y="65651"/>
                </a:lnTo>
                <a:close/>
                <a:moveTo>
                  <a:pt x="60852" y="65409"/>
                </a:moveTo>
                <a:lnTo>
                  <a:pt x="56295" y="65409"/>
                </a:lnTo>
                <a:lnTo>
                  <a:pt x="56295" y="60812"/>
                </a:lnTo>
                <a:lnTo>
                  <a:pt x="60852" y="60812"/>
                </a:lnTo>
                <a:close/>
                <a:moveTo>
                  <a:pt x="60852" y="60570"/>
                </a:moveTo>
                <a:lnTo>
                  <a:pt x="56295" y="60570"/>
                </a:lnTo>
                <a:lnTo>
                  <a:pt x="56295" y="56013"/>
                </a:lnTo>
                <a:lnTo>
                  <a:pt x="60852" y="56013"/>
                </a:lnTo>
                <a:close/>
                <a:moveTo>
                  <a:pt x="60852" y="55771"/>
                </a:moveTo>
                <a:lnTo>
                  <a:pt x="56295" y="55771"/>
                </a:lnTo>
                <a:lnTo>
                  <a:pt x="56295" y="51214"/>
                </a:lnTo>
                <a:lnTo>
                  <a:pt x="60852" y="51214"/>
                </a:lnTo>
                <a:close/>
                <a:moveTo>
                  <a:pt x="60852" y="50972"/>
                </a:moveTo>
                <a:lnTo>
                  <a:pt x="56295" y="50972"/>
                </a:lnTo>
                <a:lnTo>
                  <a:pt x="56295" y="46375"/>
                </a:lnTo>
                <a:lnTo>
                  <a:pt x="60852" y="46375"/>
                </a:lnTo>
                <a:close/>
                <a:moveTo>
                  <a:pt x="60852" y="46133"/>
                </a:moveTo>
                <a:lnTo>
                  <a:pt x="56295" y="46133"/>
                </a:lnTo>
                <a:lnTo>
                  <a:pt x="56295" y="41576"/>
                </a:lnTo>
                <a:lnTo>
                  <a:pt x="60852" y="41576"/>
                </a:lnTo>
                <a:close/>
                <a:moveTo>
                  <a:pt x="60852" y="41334"/>
                </a:moveTo>
                <a:lnTo>
                  <a:pt x="56295" y="41334"/>
                </a:lnTo>
                <a:lnTo>
                  <a:pt x="56295" y="36777"/>
                </a:lnTo>
                <a:lnTo>
                  <a:pt x="60852" y="36777"/>
                </a:lnTo>
                <a:close/>
                <a:moveTo>
                  <a:pt x="60852" y="36535"/>
                </a:moveTo>
                <a:lnTo>
                  <a:pt x="56295" y="36535"/>
                </a:lnTo>
                <a:lnTo>
                  <a:pt x="56295" y="31938"/>
                </a:lnTo>
                <a:lnTo>
                  <a:pt x="60852" y="31938"/>
                </a:lnTo>
                <a:close/>
                <a:moveTo>
                  <a:pt x="60852" y="31696"/>
                </a:moveTo>
                <a:lnTo>
                  <a:pt x="56295" y="31696"/>
                </a:lnTo>
                <a:lnTo>
                  <a:pt x="56295" y="27139"/>
                </a:lnTo>
                <a:lnTo>
                  <a:pt x="60852" y="27139"/>
                </a:lnTo>
                <a:close/>
                <a:moveTo>
                  <a:pt x="60852" y="26897"/>
                </a:moveTo>
                <a:lnTo>
                  <a:pt x="56295" y="26897"/>
                </a:lnTo>
                <a:lnTo>
                  <a:pt x="56295" y="22341"/>
                </a:lnTo>
                <a:lnTo>
                  <a:pt x="60852" y="22341"/>
                </a:lnTo>
                <a:close/>
                <a:moveTo>
                  <a:pt x="60852" y="22099"/>
                </a:moveTo>
                <a:lnTo>
                  <a:pt x="56295" y="22099"/>
                </a:lnTo>
                <a:lnTo>
                  <a:pt x="56295" y="17501"/>
                </a:lnTo>
                <a:lnTo>
                  <a:pt x="60852" y="17501"/>
                </a:lnTo>
                <a:close/>
                <a:moveTo>
                  <a:pt x="60852" y="17260"/>
                </a:moveTo>
                <a:lnTo>
                  <a:pt x="56295" y="17260"/>
                </a:lnTo>
                <a:lnTo>
                  <a:pt x="56295" y="12703"/>
                </a:lnTo>
                <a:lnTo>
                  <a:pt x="60852" y="12703"/>
                </a:lnTo>
                <a:close/>
                <a:moveTo>
                  <a:pt x="60852" y="12461"/>
                </a:moveTo>
                <a:lnTo>
                  <a:pt x="56295" y="12461"/>
                </a:lnTo>
                <a:lnTo>
                  <a:pt x="56295" y="7904"/>
                </a:lnTo>
                <a:lnTo>
                  <a:pt x="60852" y="7904"/>
                </a:lnTo>
                <a:close/>
                <a:moveTo>
                  <a:pt x="60852" y="7662"/>
                </a:moveTo>
                <a:lnTo>
                  <a:pt x="56295" y="7662"/>
                </a:lnTo>
                <a:lnTo>
                  <a:pt x="56295" y="3307"/>
                </a:lnTo>
                <a:lnTo>
                  <a:pt x="60852" y="3307"/>
                </a:lnTo>
                <a:lnTo>
                  <a:pt x="60852" y="7904"/>
                </a:lnTo>
                <a:close/>
                <a:moveTo>
                  <a:pt x="65651" y="84644"/>
                </a:moveTo>
                <a:lnTo>
                  <a:pt x="61094" y="84644"/>
                </a:lnTo>
                <a:lnTo>
                  <a:pt x="61094" y="80047"/>
                </a:lnTo>
                <a:lnTo>
                  <a:pt x="65651" y="80047"/>
                </a:lnTo>
                <a:close/>
                <a:moveTo>
                  <a:pt x="65651" y="79805"/>
                </a:moveTo>
                <a:lnTo>
                  <a:pt x="61094" y="79805"/>
                </a:lnTo>
                <a:lnTo>
                  <a:pt x="61094" y="75248"/>
                </a:lnTo>
                <a:lnTo>
                  <a:pt x="65651" y="75248"/>
                </a:lnTo>
                <a:close/>
                <a:moveTo>
                  <a:pt x="65651" y="75006"/>
                </a:moveTo>
                <a:lnTo>
                  <a:pt x="61094" y="75006"/>
                </a:lnTo>
                <a:lnTo>
                  <a:pt x="61094" y="70449"/>
                </a:lnTo>
                <a:lnTo>
                  <a:pt x="65651" y="70449"/>
                </a:lnTo>
                <a:close/>
                <a:moveTo>
                  <a:pt x="65651" y="70208"/>
                </a:moveTo>
                <a:lnTo>
                  <a:pt x="61094" y="70208"/>
                </a:lnTo>
                <a:lnTo>
                  <a:pt x="61094" y="65610"/>
                </a:lnTo>
                <a:lnTo>
                  <a:pt x="65651" y="65610"/>
                </a:lnTo>
                <a:close/>
                <a:moveTo>
                  <a:pt x="65651" y="65368"/>
                </a:moveTo>
                <a:lnTo>
                  <a:pt x="61094" y="65368"/>
                </a:lnTo>
                <a:lnTo>
                  <a:pt x="61094" y="60812"/>
                </a:lnTo>
                <a:lnTo>
                  <a:pt x="65651" y="60812"/>
                </a:lnTo>
                <a:close/>
                <a:moveTo>
                  <a:pt x="65651" y="60570"/>
                </a:moveTo>
                <a:lnTo>
                  <a:pt x="61094" y="60570"/>
                </a:lnTo>
                <a:lnTo>
                  <a:pt x="61094" y="56013"/>
                </a:lnTo>
                <a:lnTo>
                  <a:pt x="65651" y="56013"/>
                </a:lnTo>
                <a:close/>
                <a:moveTo>
                  <a:pt x="65651" y="55771"/>
                </a:moveTo>
                <a:lnTo>
                  <a:pt x="61094" y="55771"/>
                </a:lnTo>
                <a:lnTo>
                  <a:pt x="61094" y="51174"/>
                </a:lnTo>
                <a:lnTo>
                  <a:pt x="65651" y="51174"/>
                </a:lnTo>
                <a:close/>
                <a:moveTo>
                  <a:pt x="65651" y="50932"/>
                </a:moveTo>
                <a:lnTo>
                  <a:pt x="61094" y="50932"/>
                </a:lnTo>
                <a:lnTo>
                  <a:pt x="61094" y="46375"/>
                </a:lnTo>
                <a:lnTo>
                  <a:pt x="65651" y="46375"/>
                </a:lnTo>
                <a:close/>
                <a:moveTo>
                  <a:pt x="65651" y="46133"/>
                </a:moveTo>
                <a:lnTo>
                  <a:pt x="61094" y="46133"/>
                </a:lnTo>
                <a:lnTo>
                  <a:pt x="61094" y="41536"/>
                </a:lnTo>
                <a:lnTo>
                  <a:pt x="65651" y="41536"/>
                </a:lnTo>
                <a:close/>
                <a:moveTo>
                  <a:pt x="65651" y="41294"/>
                </a:moveTo>
                <a:lnTo>
                  <a:pt x="61094" y="41294"/>
                </a:lnTo>
                <a:lnTo>
                  <a:pt x="61094" y="36737"/>
                </a:lnTo>
                <a:lnTo>
                  <a:pt x="65651" y="36737"/>
                </a:lnTo>
                <a:close/>
                <a:moveTo>
                  <a:pt x="65651" y="36495"/>
                </a:moveTo>
                <a:lnTo>
                  <a:pt x="61094" y="36495"/>
                </a:lnTo>
                <a:lnTo>
                  <a:pt x="61094" y="31938"/>
                </a:lnTo>
                <a:lnTo>
                  <a:pt x="65651" y="31938"/>
                </a:lnTo>
                <a:close/>
                <a:moveTo>
                  <a:pt x="65651" y="31696"/>
                </a:moveTo>
                <a:lnTo>
                  <a:pt x="61094" y="31696"/>
                </a:lnTo>
                <a:lnTo>
                  <a:pt x="61094" y="27099"/>
                </a:lnTo>
                <a:lnTo>
                  <a:pt x="65651" y="27099"/>
                </a:lnTo>
                <a:close/>
                <a:moveTo>
                  <a:pt x="65651" y="26857"/>
                </a:moveTo>
                <a:lnTo>
                  <a:pt x="61094" y="26857"/>
                </a:lnTo>
                <a:lnTo>
                  <a:pt x="61094" y="22300"/>
                </a:lnTo>
                <a:lnTo>
                  <a:pt x="65651" y="22300"/>
                </a:lnTo>
                <a:close/>
                <a:moveTo>
                  <a:pt x="65651" y="22058"/>
                </a:moveTo>
                <a:lnTo>
                  <a:pt x="61094" y="22058"/>
                </a:lnTo>
                <a:lnTo>
                  <a:pt x="61094" y="17501"/>
                </a:lnTo>
                <a:lnTo>
                  <a:pt x="65651" y="17501"/>
                </a:lnTo>
                <a:close/>
                <a:moveTo>
                  <a:pt x="65651" y="17260"/>
                </a:moveTo>
                <a:lnTo>
                  <a:pt x="61094" y="17260"/>
                </a:lnTo>
                <a:lnTo>
                  <a:pt x="61094" y="12662"/>
                </a:lnTo>
                <a:lnTo>
                  <a:pt x="65651" y="12662"/>
                </a:lnTo>
                <a:close/>
                <a:moveTo>
                  <a:pt x="65651" y="12420"/>
                </a:moveTo>
                <a:lnTo>
                  <a:pt x="61094" y="12420"/>
                </a:lnTo>
                <a:lnTo>
                  <a:pt x="61094" y="7864"/>
                </a:lnTo>
                <a:lnTo>
                  <a:pt x="65651" y="7864"/>
                </a:lnTo>
                <a:close/>
                <a:moveTo>
                  <a:pt x="70490" y="84604"/>
                </a:moveTo>
                <a:lnTo>
                  <a:pt x="65893" y="84604"/>
                </a:lnTo>
                <a:lnTo>
                  <a:pt x="65893" y="80047"/>
                </a:lnTo>
                <a:lnTo>
                  <a:pt x="70490" y="80047"/>
                </a:lnTo>
                <a:close/>
                <a:moveTo>
                  <a:pt x="70490" y="79805"/>
                </a:moveTo>
                <a:lnTo>
                  <a:pt x="65893" y="79805"/>
                </a:lnTo>
                <a:lnTo>
                  <a:pt x="65893" y="75208"/>
                </a:lnTo>
                <a:lnTo>
                  <a:pt x="70490" y="75208"/>
                </a:lnTo>
                <a:close/>
                <a:moveTo>
                  <a:pt x="70490" y="74966"/>
                </a:moveTo>
                <a:lnTo>
                  <a:pt x="65893" y="74966"/>
                </a:lnTo>
                <a:lnTo>
                  <a:pt x="65893" y="70409"/>
                </a:lnTo>
                <a:lnTo>
                  <a:pt x="70490" y="70409"/>
                </a:lnTo>
                <a:close/>
                <a:moveTo>
                  <a:pt x="70490" y="70167"/>
                </a:moveTo>
                <a:lnTo>
                  <a:pt x="65893" y="70167"/>
                </a:lnTo>
                <a:lnTo>
                  <a:pt x="65893" y="65610"/>
                </a:lnTo>
                <a:lnTo>
                  <a:pt x="70490" y="65610"/>
                </a:lnTo>
                <a:close/>
                <a:moveTo>
                  <a:pt x="70490" y="65368"/>
                </a:moveTo>
                <a:lnTo>
                  <a:pt x="65893" y="65368"/>
                </a:lnTo>
                <a:lnTo>
                  <a:pt x="65893" y="60771"/>
                </a:lnTo>
                <a:lnTo>
                  <a:pt x="70490" y="60771"/>
                </a:lnTo>
                <a:close/>
                <a:moveTo>
                  <a:pt x="70490" y="60529"/>
                </a:moveTo>
                <a:lnTo>
                  <a:pt x="65893" y="60529"/>
                </a:lnTo>
                <a:lnTo>
                  <a:pt x="65893" y="55972"/>
                </a:lnTo>
                <a:lnTo>
                  <a:pt x="70490" y="55972"/>
                </a:lnTo>
                <a:close/>
                <a:moveTo>
                  <a:pt x="70490" y="55730"/>
                </a:moveTo>
                <a:lnTo>
                  <a:pt x="65893" y="55730"/>
                </a:lnTo>
                <a:lnTo>
                  <a:pt x="65893" y="51174"/>
                </a:lnTo>
                <a:lnTo>
                  <a:pt x="70490" y="51174"/>
                </a:lnTo>
                <a:close/>
                <a:moveTo>
                  <a:pt x="70490" y="50932"/>
                </a:moveTo>
                <a:lnTo>
                  <a:pt x="65893" y="50932"/>
                </a:lnTo>
                <a:lnTo>
                  <a:pt x="65893" y="46335"/>
                </a:lnTo>
                <a:lnTo>
                  <a:pt x="70490" y="46335"/>
                </a:lnTo>
                <a:close/>
                <a:moveTo>
                  <a:pt x="70490" y="46093"/>
                </a:moveTo>
                <a:lnTo>
                  <a:pt x="65893" y="46093"/>
                </a:lnTo>
                <a:lnTo>
                  <a:pt x="65893" y="41536"/>
                </a:lnTo>
                <a:lnTo>
                  <a:pt x="70490" y="41536"/>
                </a:lnTo>
                <a:close/>
                <a:moveTo>
                  <a:pt x="70490" y="41294"/>
                </a:moveTo>
                <a:lnTo>
                  <a:pt x="65893" y="41294"/>
                </a:lnTo>
                <a:lnTo>
                  <a:pt x="65893" y="36737"/>
                </a:lnTo>
                <a:lnTo>
                  <a:pt x="70490" y="36737"/>
                </a:lnTo>
                <a:close/>
                <a:moveTo>
                  <a:pt x="70490" y="36495"/>
                </a:moveTo>
                <a:lnTo>
                  <a:pt x="65893" y="36495"/>
                </a:lnTo>
                <a:lnTo>
                  <a:pt x="65893" y="31898"/>
                </a:lnTo>
                <a:lnTo>
                  <a:pt x="70490" y="31898"/>
                </a:lnTo>
                <a:close/>
                <a:moveTo>
                  <a:pt x="70490" y="31656"/>
                </a:moveTo>
                <a:lnTo>
                  <a:pt x="65893" y="31656"/>
                </a:lnTo>
                <a:lnTo>
                  <a:pt x="65893" y="27099"/>
                </a:lnTo>
                <a:lnTo>
                  <a:pt x="70490" y="27099"/>
                </a:lnTo>
                <a:close/>
                <a:moveTo>
                  <a:pt x="70490" y="26857"/>
                </a:moveTo>
                <a:lnTo>
                  <a:pt x="65893" y="26857"/>
                </a:lnTo>
                <a:lnTo>
                  <a:pt x="65893" y="22260"/>
                </a:lnTo>
                <a:lnTo>
                  <a:pt x="70490" y="22260"/>
                </a:lnTo>
                <a:close/>
                <a:moveTo>
                  <a:pt x="70490" y="22018"/>
                </a:moveTo>
                <a:lnTo>
                  <a:pt x="65893" y="22018"/>
                </a:lnTo>
                <a:lnTo>
                  <a:pt x="65893" y="17461"/>
                </a:lnTo>
                <a:lnTo>
                  <a:pt x="70490" y="17461"/>
                </a:lnTo>
                <a:close/>
                <a:moveTo>
                  <a:pt x="70490" y="17219"/>
                </a:moveTo>
                <a:lnTo>
                  <a:pt x="65893" y="17219"/>
                </a:lnTo>
                <a:lnTo>
                  <a:pt x="65893" y="12662"/>
                </a:lnTo>
                <a:lnTo>
                  <a:pt x="70490" y="12662"/>
                </a:lnTo>
                <a:close/>
                <a:moveTo>
                  <a:pt x="70490" y="12420"/>
                </a:moveTo>
                <a:lnTo>
                  <a:pt x="65893" y="12420"/>
                </a:lnTo>
                <a:lnTo>
                  <a:pt x="65893" y="7823"/>
                </a:lnTo>
                <a:lnTo>
                  <a:pt x="70490" y="7823"/>
                </a:lnTo>
                <a:close/>
                <a:moveTo>
                  <a:pt x="75289" y="79765"/>
                </a:moveTo>
                <a:lnTo>
                  <a:pt x="70732" y="79765"/>
                </a:lnTo>
                <a:lnTo>
                  <a:pt x="70732" y="75208"/>
                </a:lnTo>
                <a:lnTo>
                  <a:pt x="75289" y="75208"/>
                </a:lnTo>
                <a:close/>
                <a:moveTo>
                  <a:pt x="75289" y="74966"/>
                </a:moveTo>
                <a:lnTo>
                  <a:pt x="70732" y="74966"/>
                </a:lnTo>
                <a:lnTo>
                  <a:pt x="70732" y="70409"/>
                </a:lnTo>
                <a:lnTo>
                  <a:pt x="75289" y="70409"/>
                </a:lnTo>
                <a:close/>
                <a:moveTo>
                  <a:pt x="75289" y="70167"/>
                </a:moveTo>
                <a:lnTo>
                  <a:pt x="70732" y="70167"/>
                </a:lnTo>
                <a:lnTo>
                  <a:pt x="70732" y="65570"/>
                </a:lnTo>
                <a:lnTo>
                  <a:pt x="75289" y="65570"/>
                </a:lnTo>
                <a:close/>
                <a:moveTo>
                  <a:pt x="75289" y="65328"/>
                </a:moveTo>
                <a:lnTo>
                  <a:pt x="70732" y="65328"/>
                </a:lnTo>
                <a:lnTo>
                  <a:pt x="70732" y="60771"/>
                </a:lnTo>
                <a:lnTo>
                  <a:pt x="75289" y="60771"/>
                </a:lnTo>
                <a:close/>
                <a:moveTo>
                  <a:pt x="75289" y="60529"/>
                </a:moveTo>
                <a:lnTo>
                  <a:pt x="70732" y="60529"/>
                </a:lnTo>
                <a:lnTo>
                  <a:pt x="70732" y="55972"/>
                </a:lnTo>
                <a:lnTo>
                  <a:pt x="75289" y="55972"/>
                </a:lnTo>
                <a:close/>
                <a:moveTo>
                  <a:pt x="75289" y="55730"/>
                </a:moveTo>
                <a:lnTo>
                  <a:pt x="70732" y="55730"/>
                </a:lnTo>
                <a:lnTo>
                  <a:pt x="70732" y="51133"/>
                </a:lnTo>
                <a:lnTo>
                  <a:pt x="75289" y="51133"/>
                </a:lnTo>
                <a:close/>
                <a:moveTo>
                  <a:pt x="75289" y="50891"/>
                </a:moveTo>
                <a:lnTo>
                  <a:pt x="70732" y="50891"/>
                </a:lnTo>
                <a:lnTo>
                  <a:pt x="70732" y="46335"/>
                </a:lnTo>
                <a:lnTo>
                  <a:pt x="75289" y="46335"/>
                </a:lnTo>
                <a:close/>
                <a:moveTo>
                  <a:pt x="75289" y="46093"/>
                </a:moveTo>
                <a:lnTo>
                  <a:pt x="70732" y="46093"/>
                </a:lnTo>
                <a:lnTo>
                  <a:pt x="70732" y="41495"/>
                </a:lnTo>
                <a:lnTo>
                  <a:pt x="75289" y="41495"/>
                </a:lnTo>
                <a:close/>
                <a:moveTo>
                  <a:pt x="75289" y="41253"/>
                </a:moveTo>
                <a:lnTo>
                  <a:pt x="70732" y="41253"/>
                </a:lnTo>
                <a:lnTo>
                  <a:pt x="70732" y="36697"/>
                </a:lnTo>
                <a:lnTo>
                  <a:pt x="75289" y="36697"/>
                </a:lnTo>
                <a:close/>
                <a:moveTo>
                  <a:pt x="75289" y="36455"/>
                </a:moveTo>
                <a:lnTo>
                  <a:pt x="70732" y="36455"/>
                </a:lnTo>
                <a:lnTo>
                  <a:pt x="70732" y="31898"/>
                </a:lnTo>
                <a:lnTo>
                  <a:pt x="75289" y="31898"/>
                </a:lnTo>
                <a:close/>
                <a:moveTo>
                  <a:pt x="75289" y="31656"/>
                </a:moveTo>
                <a:lnTo>
                  <a:pt x="70732" y="31656"/>
                </a:lnTo>
                <a:lnTo>
                  <a:pt x="70732" y="27059"/>
                </a:lnTo>
                <a:lnTo>
                  <a:pt x="75289" y="27059"/>
                </a:lnTo>
                <a:close/>
                <a:moveTo>
                  <a:pt x="75289" y="26817"/>
                </a:moveTo>
                <a:lnTo>
                  <a:pt x="70732" y="26817"/>
                </a:lnTo>
                <a:lnTo>
                  <a:pt x="70732" y="22260"/>
                </a:lnTo>
                <a:lnTo>
                  <a:pt x="75289" y="22260"/>
                </a:lnTo>
                <a:close/>
                <a:moveTo>
                  <a:pt x="75289" y="22018"/>
                </a:moveTo>
                <a:lnTo>
                  <a:pt x="70732" y="22018"/>
                </a:lnTo>
                <a:lnTo>
                  <a:pt x="70732" y="17461"/>
                </a:lnTo>
                <a:lnTo>
                  <a:pt x="75289" y="17461"/>
                </a:lnTo>
                <a:close/>
                <a:moveTo>
                  <a:pt x="75289" y="17219"/>
                </a:moveTo>
                <a:lnTo>
                  <a:pt x="70732" y="17219"/>
                </a:lnTo>
                <a:lnTo>
                  <a:pt x="70732" y="12622"/>
                </a:lnTo>
                <a:lnTo>
                  <a:pt x="75289" y="12622"/>
                </a:lnTo>
                <a:close/>
                <a:moveTo>
                  <a:pt x="80087" y="74926"/>
                </a:moveTo>
                <a:lnTo>
                  <a:pt x="75531" y="74926"/>
                </a:lnTo>
                <a:lnTo>
                  <a:pt x="75531" y="70369"/>
                </a:lnTo>
                <a:lnTo>
                  <a:pt x="80087" y="70369"/>
                </a:lnTo>
                <a:close/>
                <a:moveTo>
                  <a:pt x="80087" y="70127"/>
                </a:moveTo>
                <a:lnTo>
                  <a:pt x="75531" y="70127"/>
                </a:lnTo>
                <a:lnTo>
                  <a:pt x="75531" y="65570"/>
                </a:lnTo>
                <a:lnTo>
                  <a:pt x="80087" y="65570"/>
                </a:lnTo>
                <a:close/>
                <a:moveTo>
                  <a:pt x="80087" y="65328"/>
                </a:moveTo>
                <a:lnTo>
                  <a:pt x="75531" y="65328"/>
                </a:lnTo>
                <a:lnTo>
                  <a:pt x="75531" y="60731"/>
                </a:lnTo>
                <a:lnTo>
                  <a:pt x="80087" y="60731"/>
                </a:lnTo>
                <a:close/>
                <a:moveTo>
                  <a:pt x="80087" y="60489"/>
                </a:moveTo>
                <a:lnTo>
                  <a:pt x="75531" y="60489"/>
                </a:lnTo>
                <a:lnTo>
                  <a:pt x="75531" y="55932"/>
                </a:lnTo>
                <a:lnTo>
                  <a:pt x="80087" y="55932"/>
                </a:lnTo>
                <a:close/>
                <a:moveTo>
                  <a:pt x="80087" y="55690"/>
                </a:moveTo>
                <a:lnTo>
                  <a:pt x="75531" y="55690"/>
                </a:lnTo>
                <a:lnTo>
                  <a:pt x="75531" y="51133"/>
                </a:lnTo>
                <a:lnTo>
                  <a:pt x="80087" y="51133"/>
                </a:lnTo>
                <a:close/>
                <a:moveTo>
                  <a:pt x="80087" y="50891"/>
                </a:moveTo>
                <a:lnTo>
                  <a:pt x="75531" y="50891"/>
                </a:lnTo>
                <a:lnTo>
                  <a:pt x="75531" y="46294"/>
                </a:lnTo>
                <a:lnTo>
                  <a:pt x="80087" y="46294"/>
                </a:lnTo>
                <a:close/>
                <a:moveTo>
                  <a:pt x="80087" y="46052"/>
                </a:moveTo>
                <a:lnTo>
                  <a:pt x="75531" y="46052"/>
                </a:lnTo>
                <a:lnTo>
                  <a:pt x="75531" y="41495"/>
                </a:lnTo>
                <a:lnTo>
                  <a:pt x="80087" y="41495"/>
                </a:lnTo>
                <a:close/>
                <a:moveTo>
                  <a:pt x="80087" y="41253"/>
                </a:moveTo>
                <a:lnTo>
                  <a:pt x="75531" y="41253"/>
                </a:lnTo>
                <a:lnTo>
                  <a:pt x="75531" y="36697"/>
                </a:lnTo>
                <a:lnTo>
                  <a:pt x="80087" y="36697"/>
                </a:lnTo>
                <a:close/>
                <a:moveTo>
                  <a:pt x="80087" y="36455"/>
                </a:moveTo>
                <a:lnTo>
                  <a:pt x="75531" y="36455"/>
                </a:lnTo>
                <a:lnTo>
                  <a:pt x="75531" y="31858"/>
                </a:lnTo>
                <a:lnTo>
                  <a:pt x="80087" y="31858"/>
                </a:lnTo>
                <a:close/>
                <a:moveTo>
                  <a:pt x="80087" y="31616"/>
                </a:moveTo>
                <a:lnTo>
                  <a:pt x="75531" y="31616"/>
                </a:lnTo>
                <a:lnTo>
                  <a:pt x="75531" y="27059"/>
                </a:lnTo>
                <a:lnTo>
                  <a:pt x="80087" y="27059"/>
                </a:lnTo>
                <a:close/>
                <a:moveTo>
                  <a:pt x="80087" y="26817"/>
                </a:moveTo>
                <a:lnTo>
                  <a:pt x="75531" y="26817"/>
                </a:lnTo>
                <a:lnTo>
                  <a:pt x="75531" y="22260"/>
                </a:lnTo>
                <a:lnTo>
                  <a:pt x="80087" y="22260"/>
                </a:lnTo>
                <a:close/>
                <a:moveTo>
                  <a:pt x="80087" y="22018"/>
                </a:moveTo>
                <a:lnTo>
                  <a:pt x="75531" y="22018"/>
                </a:lnTo>
                <a:lnTo>
                  <a:pt x="75531" y="17421"/>
                </a:lnTo>
                <a:lnTo>
                  <a:pt x="80087" y="17421"/>
                </a:lnTo>
                <a:close/>
                <a:moveTo>
                  <a:pt x="84886" y="70127"/>
                </a:moveTo>
                <a:lnTo>
                  <a:pt x="80329" y="70127"/>
                </a:lnTo>
                <a:lnTo>
                  <a:pt x="80329" y="65530"/>
                </a:lnTo>
                <a:lnTo>
                  <a:pt x="84886" y="65530"/>
                </a:lnTo>
                <a:close/>
                <a:moveTo>
                  <a:pt x="84886" y="65288"/>
                </a:moveTo>
                <a:lnTo>
                  <a:pt x="80329" y="65288"/>
                </a:lnTo>
                <a:lnTo>
                  <a:pt x="80329" y="60731"/>
                </a:lnTo>
                <a:lnTo>
                  <a:pt x="84886" y="60731"/>
                </a:lnTo>
                <a:close/>
                <a:moveTo>
                  <a:pt x="84886" y="60489"/>
                </a:moveTo>
                <a:lnTo>
                  <a:pt x="80329" y="60489"/>
                </a:lnTo>
                <a:lnTo>
                  <a:pt x="80329" y="55932"/>
                </a:lnTo>
                <a:lnTo>
                  <a:pt x="84886" y="55932"/>
                </a:lnTo>
                <a:close/>
                <a:moveTo>
                  <a:pt x="84886" y="55690"/>
                </a:moveTo>
                <a:lnTo>
                  <a:pt x="80329" y="55690"/>
                </a:lnTo>
                <a:lnTo>
                  <a:pt x="80329" y="51093"/>
                </a:lnTo>
                <a:lnTo>
                  <a:pt x="84886" y="51093"/>
                </a:lnTo>
                <a:close/>
                <a:moveTo>
                  <a:pt x="84886" y="50851"/>
                </a:moveTo>
                <a:lnTo>
                  <a:pt x="80329" y="50851"/>
                </a:lnTo>
                <a:lnTo>
                  <a:pt x="80329" y="46294"/>
                </a:lnTo>
                <a:lnTo>
                  <a:pt x="84886" y="46294"/>
                </a:lnTo>
                <a:close/>
                <a:moveTo>
                  <a:pt x="84886" y="46052"/>
                </a:moveTo>
                <a:lnTo>
                  <a:pt x="80329" y="46052"/>
                </a:lnTo>
                <a:lnTo>
                  <a:pt x="80329" y="41495"/>
                </a:lnTo>
                <a:lnTo>
                  <a:pt x="84886" y="41495"/>
                </a:lnTo>
                <a:close/>
                <a:moveTo>
                  <a:pt x="84886" y="41253"/>
                </a:moveTo>
                <a:lnTo>
                  <a:pt x="80329" y="41253"/>
                </a:lnTo>
                <a:lnTo>
                  <a:pt x="80329" y="36656"/>
                </a:lnTo>
                <a:lnTo>
                  <a:pt x="84886" y="36656"/>
                </a:lnTo>
                <a:close/>
                <a:moveTo>
                  <a:pt x="84886" y="36414"/>
                </a:moveTo>
                <a:lnTo>
                  <a:pt x="80329" y="36414"/>
                </a:lnTo>
                <a:lnTo>
                  <a:pt x="80329" y="31858"/>
                </a:lnTo>
                <a:lnTo>
                  <a:pt x="84886" y="31858"/>
                </a:lnTo>
                <a:close/>
                <a:moveTo>
                  <a:pt x="84886" y="31616"/>
                </a:moveTo>
                <a:lnTo>
                  <a:pt x="80329" y="31616"/>
                </a:lnTo>
                <a:lnTo>
                  <a:pt x="80329" y="27018"/>
                </a:lnTo>
                <a:lnTo>
                  <a:pt x="84886" y="27018"/>
                </a:lnTo>
                <a:close/>
                <a:moveTo>
                  <a:pt x="84886" y="26776"/>
                </a:moveTo>
                <a:lnTo>
                  <a:pt x="80329" y="26776"/>
                </a:lnTo>
                <a:lnTo>
                  <a:pt x="80329" y="22220"/>
                </a:lnTo>
                <a:lnTo>
                  <a:pt x="84886" y="22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92BFF0C-15AE-C2AB-273E-D9BADEEF83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38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0"/>
    </mc:Choice>
    <mc:Fallback>
      <p:transition spd="slow" advTm="4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A0128DFF-C64D-A82F-11A4-78B819080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42">
            <a:extLst>
              <a:ext uri="{FF2B5EF4-FFF2-40B4-BE49-F238E27FC236}">
                <a16:creationId xmlns:a16="http://schemas.microsoft.com/office/drawing/2014/main" id="{6A21E71E-34E9-71DE-9B69-B62F10B60C7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35712" y="1273738"/>
            <a:ext cx="4886581" cy="10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d-ID" dirty="0"/>
              <a:t>Kemudian kami susun </a:t>
            </a:r>
            <a:r>
              <a:rPr lang="id-ID" i="1" dirty="0" err="1"/>
              <a:t>timeline</a:t>
            </a:r>
            <a:r>
              <a:rPr lang="id-ID" i="1" dirty="0"/>
              <a:t> pengerjaan proyek</a:t>
            </a:r>
            <a:r>
              <a:rPr lang="id-ID" dirty="0"/>
              <a:t> lengkap dengan estimasi </a:t>
            </a:r>
            <a:r>
              <a:rPr lang="id-ID" dirty="0" err="1"/>
              <a:t>mandays</a:t>
            </a:r>
            <a:r>
              <a:rPr lang="id-ID" dirty="0"/>
              <a:t> dan jumlah tim yang dibutuhkan.</a:t>
            </a:r>
            <a:br>
              <a:rPr lang="id-ID" dirty="0"/>
            </a:br>
            <a:r>
              <a:rPr lang="id-ID" dirty="0"/>
              <a:t>Proyek dibagi ke dalam 9 tahap utama, dari pengumpulan </a:t>
            </a:r>
            <a:r>
              <a:rPr lang="id-ID" dirty="0" err="1"/>
              <a:t>requirement</a:t>
            </a:r>
            <a:r>
              <a:rPr lang="id-ID" dirty="0"/>
              <a:t> hingga </a:t>
            </a:r>
            <a:r>
              <a:rPr lang="id-ID" dirty="0" err="1"/>
              <a:t>deployment</a:t>
            </a:r>
            <a:r>
              <a:rPr lang="id-ID" dirty="0"/>
              <a:t>.</a:t>
            </a:r>
            <a:br>
              <a:rPr lang="id-ID" dirty="0"/>
            </a:br>
            <a:r>
              <a:rPr lang="id-ID" dirty="0"/>
              <a:t>Dengan komposisi tim seperti 1 Project </a:t>
            </a:r>
            <a:r>
              <a:rPr lang="id-ID" dirty="0" err="1"/>
              <a:t>Manager</a:t>
            </a:r>
            <a:r>
              <a:rPr lang="id-ID" dirty="0"/>
              <a:t>, 1 System </a:t>
            </a:r>
            <a:r>
              <a:rPr lang="id-ID" dirty="0" err="1"/>
              <a:t>Analyst</a:t>
            </a:r>
            <a:r>
              <a:rPr lang="id-ID" dirty="0"/>
              <a:t>, 2 </a:t>
            </a:r>
            <a:r>
              <a:rPr lang="id-ID" dirty="0" err="1"/>
              <a:t>Backend</a:t>
            </a:r>
            <a:r>
              <a:rPr lang="id-ID" dirty="0"/>
              <a:t> </a:t>
            </a:r>
            <a:r>
              <a:rPr lang="id-ID" dirty="0" err="1"/>
              <a:t>Developers</a:t>
            </a:r>
            <a:r>
              <a:rPr lang="id-ID" dirty="0"/>
              <a:t>, 2 </a:t>
            </a:r>
            <a:r>
              <a:rPr lang="id-ID" dirty="0" err="1"/>
              <a:t>Frontend</a:t>
            </a:r>
            <a:r>
              <a:rPr lang="id-ID" dirty="0"/>
              <a:t> </a:t>
            </a:r>
            <a:r>
              <a:rPr lang="id-ID" dirty="0" err="1"/>
              <a:t>Developers</a:t>
            </a:r>
            <a:r>
              <a:rPr lang="id-ID" dirty="0"/>
              <a:t>, 2 Mobile </a:t>
            </a:r>
            <a:r>
              <a:rPr lang="id-ID" dirty="0" err="1"/>
              <a:t>Developers</a:t>
            </a:r>
            <a:r>
              <a:rPr lang="id-ID" dirty="0"/>
              <a:t>, dan 2 QA, estimasi waktu pengerjaan adalah sekitar 64 hari kerja.</a:t>
            </a:r>
            <a:br>
              <a:rPr lang="id-ID" dirty="0"/>
            </a:br>
            <a:r>
              <a:rPr lang="id-ID" dirty="0"/>
              <a:t>Estimasi ini menjadi dasar dalam menyusun jadwal sprint dan </a:t>
            </a:r>
            <a:r>
              <a:rPr lang="id-ID" dirty="0" err="1"/>
              <a:t>resource</a:t>
            </a:r>
            <a:r>
              <a:rPr lang="id-ID" dirty="0"/>
              <a:t> </a:t>
            </a:r>
            <a:r>
              <a:rPr lang="id-ID" dirty="0" err="1"/>
              <a:t>allocation</a:t>
            </a:r>
            <a:r>
              <a:rPr lang="id-ID" dirty="0"/>
              <a:t>.</a:t>
            </a:r>
          </a:p>
        </p:txBody>
      </p:sp>
      <p:grpSp>
        <p:nvGrpSpPr>
          <p:cNvPr id="1080" name="Google Shape;1080;p42">
            <a:extLst>
              <a:ext uri="{FF2B5EF4-FFF2-40B4-BE49-F238E27FC236}">
                <a16:creationId xmlns:a16="http://schemas.microsoft.com/office/drawing/2014/main" id="{A0B01861-4A77-F87B-787B-B28064EFAB37}"/>
              </a:ext>
            </a:extLst>
          </p:cNvPr>
          <p:cNvGrpSpPr/>
          <p:nvPr/>
        </p:nvGrpSpPr>
        <p:grpSpPr>
          <a:xfrm>
            <a:off x="917550" y="2904450"/>
            <a:ext cx="986125" cy="2095500"/>
            <a:chOff x="7631225" y="2241175"/>
            <a:chExt cx="986125" cy="2095500"/>
          </a:xfrm>
        </p:grpSpPr>
        <p:cxnSp>
          <p:nvCxnSpPr>
            <p:cNvPr id="1081" name="Google Shape;1081;p42">
              <a:extLst>
                <a:ext uri="{FF2B5EF4-FFF2-40B4-BE49-F238E27FC236}">
                  <a16:creationId xmlns:a16="http://schemas.microsoft.com/office/drawing/2014/main" id="{962FF4AB-EE35-360D-968F-C35631FC47BF}"/>
                </a:ext>
              </a:extLst>
            </p:cNvPr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2" name="Google Shape;1082;p42">
              <a:extLst>
                <a:ext uri="{FF2B5EF4-FFF2-40B4-BE49-F238E27FC236}">
                  <a16:creationId xmlns:a16="http://schemas.microsoft.com/office/drawing/2014/main" id="{8EF07C3F-B771-672A-489D-BA79C492110F}"/>
                </a:ext>
              </a:extLst>
            </p:cNvPr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3" name="Google Shape;1083;p42">
              <a:extLst>
                <a:ext uri="{FF2B5EF4-FFF2-40B4-BE49-F238E27FC236}">
                  <a16:creationId xmlns:a16="http://schemas.microsoft.com/office/drawing/2014/main" id="{A20D4BF2-00AB-2766-26D8-6BB9DCE88019}"/>
                </a:ext>
              </a:extLst>
            </p:cNvPr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4" name="Google Shape;1084;p42">
              <a:extLst>
                <a:ext uri="{FF2B5EF4-FFF2-40B4-BE49-F238E27FC236}">
                  <a16:creationId xmlns:a16="http://schemas.microsoft.com/office/drawing/2014/main" id="{2215CFE3-6363-E2F5-D0F5-479AB153E168}"/>
                </a:ext>
              </a:extLst>
            </p:cNvPr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5" name="Google Shape;1085;p42">
              <a:extLst>
                <a:ext uri="{FF2B5EF4-FFF2-40B4-BE49-F238E27FC236}">
                  <a16:creationId xmlns:a16="http://schemas.microsoft.com/office/drawing/2014/main" id="{98654993-11B1-3251-90B2-EEE26AB4698E}"/>
                </a:ext>
              </a:extLst>
            </p:cNvPr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6" name="Google Shape;1086;p42">
              <a:extLst>
                <a:ext uri="{FF2B5EF4-FFF2-40B4-BE49-F238E27FC236}">
                  <a16:creationId xmlns:a16="http://schemas.microsoft.com/office/drawing/2014/main" id="{B0781696-7EB4-0151-0C32-3E2CBD7FA160}"/>
                </a:ext>
              </a:extLst>
            </p:cNvPr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7" name="Google Shape;1087;p42">
              <a:extLst>
                <a:ext uri="{FF2B5EF4-FFF2-40B4-BE49-F238E27FC236}">
                  <a16:creationId xmlns:a16="http://schemas.microsoft.com/office/drawing/2014/main" id="{E26F61D0-18C6-6532-1DD2-7DE4D63228BE}"/>
                </a:ext>
              </a:extLst>
            </p:cNvPr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8" name="Google Shape;1088;p42">
              <a:extLst>
                <a:ext uri="{FF2B5EF4-FFF2-40B4-BE49-F238E27FC236}">
                  <a16:creationId xmlns:a16="http://schemas.microsoft.com/office/drawing/2014/main" id="{0FF8BAB5-140F-B884-4A52-AD24DA19A173}"/>
                </a:ext>
              </a:extLst>
            </p:cNvPr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9" name="Google Shape;1089;p42">
              <a:extLst>
                <a:ext uri="{FF2B5EF4-FFF2-40B4-BE49-F238E27FC236}">
                  <a16:creationId xmlns:a16="http://schemas.microsoft.com/office/drawing/2014/main" id="{B0D6233B-AA09-4AFF-E1EC-6A85730B2336}"/>
                </a:ext>
              </a:extLst>
            </p:cNvPr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0" name="Google Shape;1090;p42">
              <a:extLst>
                <a:ext uri="{FF2B5EF4-FFF2-40B4-BE49-F238E27FC236}">
                  <a16:creationId xmlns:a16="http://schemas.microsoft.com/office/drawing/2014/main" id="{F209299A-E223-819B-C7EF-B556FF6939B3}"/>
                </a:ext>
              </a:extLst>
            </p:cNvPr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1" name="Google Shape;1091;p42">
              <a:extLst>
                <a:ext uri="{FF2B5EF4-FFF2-40B4-BE49-F238E27FC236}">
                  <a16:creationId xmlns:a16="http://schemas.microsoft.com/office/drawing/2014/main" id="{901D8096-57AF-4087-1B62-01C375A785DD}"/>
                </a:ext>
              </a:extLst>
            </p:cNvPr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2" name="Google Shape;1092;p42">
              <a:extLst>
                <a:ext uri="{FF2B5EF4-FFF2-40B4-BE49-F238E27FC236}">
                  <a16:creationId xmlns:a16="http://schemas.microsoft.com/office/drawing/2014/main" id="{85E1C264-8806-7D06-4D43-F161EC08E7A6}"/>
                </a:ext>
              </a:extLst>
            </p:cNvPr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3" name="Google Shape;1093;p42">
              <a:extLst>
                <a:ext uri="{FF2B5EF4-FFF2-40B4-BE49-F238E27FC236}">
                  <a16:creationId xmlns:a16="http://schemas.microsoft.com/office/drawing/2014/main" id="{18F97635-52A0-5BC3-081E-300B664601A3}"/>
                </a:ext>
              </a:extLst>
            </p:cNvPr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4" name="Google Shape;1094;p42">
              <a:extLst>
                <a:ext uri="{FF2B5EF4-FFF2-40B4-BE49-F238E27FC236}">
                  <a16:creationId xmlns:a16="http://schemas.microsoft.com/office/drawing/2014/main" id="{CF78C0EF-0121-45B7-CC56-E861CD381D12}"/>
                </a:ext>
              </a:extLst>
            </p:cNvPr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95" name="Google Shape;1095;p42">
            <a:extLst>
              <a:ext uri="{FF2B5EF4-FFF2-40B4-BE49-F238E27FC236}">
                <a16:creationId xmlns:a16="http://schemas.microsoft.com/office/drawing/2014/main" id="{2B48963F-D143-B239-7A7A-78CC36D37A8B}"/>
              </a:ext>
            </a:extLst>
          </p:cNvPr>
          <p:cNvGrpSpPr/>
          <p:nvPr/>
        </p:nvGrpSpPr>
        <p:grpSpPr>
          <a:xfrm>
            <a:off x="2035713" y="-744737"/>
            <a:ext cx="1885275" cy="1884250"/>
            <a:chOff x="2609275" y="3149350"/>
            <a:chExt cx="1885275" cy="1884250"/>
          </a:xfrm>
        </p:grpSpPr>
        <p:sp>
          <p:nvSpPr>
            <p:cNvPr id="1096" name="Google Shape;1096;p42">
              <a:extLst>
                <a:ext uri="{FF2B5EF4-FFF2-40B4-BE49-F238E27FC236}">
                  <a16:creationId xmlns:a16="http://schemas.microsoft.com/office/drawing/2014/main" id="{76E80FEE-A10B-63DF-80CE-393BA9981197}"/>
                </a:ext>
              </a:extLst>
            </p:cNvPr>
            <p:cNvSpPr/>
            <p:nvPr/>
          </p:nvSpPr>
          <p:spPr>
            <a:xfrm>
              <a:off x="3923900" y="3224950"/>
              <a:ext cx="494025" cy="495025"/>
            </a:xfrm>
            <a:custGeom>
              <a:avLst/>
              <a:gdLst/>
              <a:ahLst/>
              <a:cxnLst/>
              <a:rect l="l" t="t" r="r" b="b"/>
              <a:pathLst>
                <a:path w="19761" h="19801" extrusionOk="0">
                  <a:moveTo>
                    <a:pt x="485" y="202"/>
                  </a:moveTo>
                  <a:cubicBezTo>
                    <a:pt x="323" y="162"/>
                    <a:pt x="162" y="81"/>
                    <a:pt x="1" y="1"/>
                  </a:cubicBezTo>
                  <a:lnTo>
                    <a:pt x="19761" y="19801"/>
                  </a:lnTo>
                  <a:cubicBezTo>
                    <a:pt x="19720" y="19640"/>
                    <a:pt x="19640" y="19478"/>
                    <a:pt x="19559" y="19317"/>
                  </a:cubicBezTo>
                  <a:lnTo>
                    <a:pt x="485" y="2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>
              <a:extLst>
                <a:ext uri="{FF2B5EF4-FFF2-40B4-BE49-F238E27FC236}">
                  <a16:creationId xmlns:a16="http://schemas.microsoft.com/office/drawing/2014/main" id="{ED74D16A-9B86-7781-981F-07BAA5075015}"/>
                </a:ext>
              </a:extLst>
            </p:cNvPr>
            <p:cNvSpPr/>
            <p:nvPr/>
          </p:nvSpPr>
          <p:spPr>
            <a:xfrm>
              <a:off x="3725300" y="3164475"/>
              <a:ext cx="753125" cy="753100"/>
            </a:xfrm>
            <a:custGeom>
              <a:avLst/>
              <a:gdLst/>
              <a:ahLst/>
              <a:cxnLst/>
              <a:rect l="l" t="t" r="r" b="b"/>
              <a:pathLst>
                <a:path w="30125" h="30124" extrusionOk="0">
                  <a:moveTo>
                    <a:pt x="323" y="81"/>
                  </a:moveTo>
                  <a:cubicBezTo>
                    <a:pt x="202" y="41"/>
                    <a:pt x="122" y="41"/>
                    <a:pt x="1" y="0"/>
                  </a:cubicBezTo>
                  <a:lnTo>
                    <a:pt x="30124" y="30124"/>
                  </a:lnTo>
                  <a:cubicBezTo>
                    <a:pt x="30084" y="30043"/>
                    <a:pt x="30084" y="29922"/>
                    <a:pt x="30043" y="29801"/>
                  </a:cubicBezTo>
                  <a:lnTo>
                    <a:pt x="323" y="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>
              <a:extLst>
                <a:ext uri="{FF2B5EF4-FFF2-40B4-BE49-F238E27FC236}">
                  <a16:creationId xmlns:a16="http://schemas.microsoft.com/office/drawing/2014/main" id="{9A15A419-86EB-FB82-1E7A-0D487FC6A5D7}"/>
                </a:ext>
              </a:extLst>
            </p:cNvPr>
            <p:cNvSpPr/>
            <p:nvPr/>
          </p:nvSpPr>
          <p:spPr>
            <a:xfrm>
              <a:off x="3572075" y="3149350"/>
              <a:ext cx="922475" cy="922475"/>
            </a:xfrm>
            <a:custGeom>
              <a:avLst/>
              <a:gdLst/>
              <a:ahLst/>
              <a:cxnLst/>
              <a:rect l="l" t="t" r="r" b="b"/>
              <a:pathLst>
                <a:path w="36899" h="36899" extrusionOk="0">
                  <a:moveTo>
                    <a:pt x="282" y="0"/>
                  </a:moveTo>
                  <a:cubicBezTo>
                    <a:pt x="161" y="0"/>
                    <a:pt x="81" y="0"/>
                    <a:pt x="0" y="0"/>
                  </a:cubicBezTo>
                  <a:lnTo>
                    <a:pt x="36898" y="36899"/>
                  </a:lnTo>
                  <a:cubicBezTo>
                    <a:pt x="36898" y="36778"/>
                    <a:pt x="36898" y="36697"/>
                    <a:pt x="36858" y="36616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>
              <a:extLst>
                <a:ext uri="{FF2B5EF4-FFF2-40B4-BE49-F238E27FC236}">
                  <a16:creationId xmlns:a16="http://schemas.microsoft.com/office/drawing/2014/main" id="{29EDF0FC-86A7-9A18-5C86-78753EBA352B}"/>
                </a:ext>
              </a:extLst>
            </p:cNvPr>
            <p:cNvSpPr/>
            <p:nvPr/>
          </p:nvSpPr>
          <p:spPr>
            <a:xfrm>
              <a:off x="3440000" y="315440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242" y="0"/>
                  </a:moveTo>
                  <a:cubicBezTo>
                    <a:pt x="162" y="40"/>
                    <a:pt x="81" y="40"/>
                    <a:pt x="0" y="40"/>
                  </a:cubicBezTo>
                  <a:lnTo>
                    <a:pt x="41899" y="41939"/>
                  </a:lnTo>
                  <a:cubicBezTo>
                    <a:pt x="41899" y="41858"/>
                    <a:pt x="41939" y="41778"/>
                    <a:pt x="41939" y="416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>
              <a:extLst>
                <a:ext uri="{FF2B5EF4-FFF2-40B4-BE49-F238E27FC236}">
                  <a16:creationId xmlns:a16="http://schemas.microsoft.com/office/drawing/2014/main" id="{C552EF6A-FCC3-6E92-06C7-CD01B82B54A4}"/>
                </a:ext>
              </a:extLst>
            </p:cNvPr>
            <p:cNvSpPr/>
            <p:nvPr/>
          </p:nvSpPr>
          <p:spPr>
            <a:xfrm>
              <a:off x="3323050" y="3175550"/>
              <a:ext cx="1145275" cy="1144275"/>
            </a:xfrm>
            <a:custGeom>
              <a:avLst/>
              <a:gdLst/>
              <a:ahLst/>
              <a:cxnLst/>
              <a:rect l="l" t="t" r="r" b="b"/>
              <a:pathLst>
                <a:path w="45811" h="45771" extrusionOk="0">
                  <a:moveTo>
                    <a:pt x="243" y="1"/>
                  </a:moveTo>
                  <a:cubicBezTo>
                    <a:pt x="162" y="1"/>
                    <a:pt x="81" y="41"/>
                    <a:pt x="1" y="41"/>
                  </a:cubicBezTo>
                  <a:lnTo>
                    <a:pt x="45730" y="45771"/>
                  </a:lnTo>
                  <a:cubicBezTo>
                    <a:pt x="45771" y="45690"/>
                    <a:pt x="45771" y="45610"/>
                    <a:pt x="45811" y="45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>
              <a:extLst>
                <a:ext uri="{FF2B5EF4-FFF2-40B4-BE49-F238E27FC236}">
                  <a16:creationId xmlns:a16="http://schemas.microsoft.com/office/drawing/2014/main" id="{C4893A22-82B2-7744-16B9-47556D9CFD8B}"/>
                </a:ext>
              </a:extLst>
            </p:cNvPr>
            <p:cNvSpPr/>
            <p:nvPr/>
          </p:nvSpPr>
          <p:spPr>
            <a:xfrm>
              <a:off x="3218200" y="320782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202" y="0"/>
                  </a:moveTo>
                  <a:cubicBezTo>
                    <a:pt x="122" y="0"/>
                    <a:pt x="81" y="41"/>
                    <a:pt x="1" y="81"/>
                  </a:cubicBezTo>
                  <a:lnTo>
                    <a:pt x="48593" y="48674"/>
                  </a:lnTo>
                  <a:cubicBezTo>
                    <a:pt x="48634" y="48633"/>
                    <a:pt x="48674" y="48553"/>
                    <a:pt x="48674" y="48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>
              <a:extLst>
                <a:ext uri="{FF2B5EF4-FFF2-40B4-BE49-F238E27FC236}">
                  <a16:creationId xmlns:a16="http://schemas.microsoft.com/office/drawing/2014/main" id="{944E494D-3F08-2176-5778-810D051D3B25}"/>
                </a:ext>
              </a:extLst>
            </p:cNvPr>
            <p:cNvSpPr/>
            <p:nvPr/>
          </p:nvSpPr>
          <p:spPr>
            <a:xfrm>
              <a:off x="3122425" y="324915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202" y="1"/>
                  </a:moveTo>
                  <a:cubicBezTo>
                    <a:pt x="122" y="41"/>
                    <a:pt x="81" y="81"/>
                    <a:pt x="1" y="122"/>
                  </a:cubicBezTo>
                  <a:lnTo>
                    <a:pt x="50771" y="50852"/>
                  </a:lnTo>
                  <a:cubicBezTo>
                    <a:pt x="50771" y="50811"/>
                    <a:pt x="50811" y="50731"/>
                    <a:pt x="50852" y="506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>
              <a:extLst>
                <a:ext uri="{FF2B5EF4-FFF2-40B4-BE49-F238E27FC236}">
                  <a16:creationId xmlns:a16="http://schemas.microsoft.com/office/drawing/2014/main" id="{1426DF03-72C3-7A9F-AD6B-95D3648DBA2B}"/>
                </a:ext>
              </a:extLst>
            </p:cNvPr>
            <p:cNvSpPr/>
            <p:nvPr/>
          </p:nvSpPr>
          <p:spPr>
            <a:xfrm>
              <a:off x="3035725" y="3299550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162" y="1"/>
                  </a:moveTo>
                  <a:cubicBezTo>
                    <a:pt x="81" y="41"/>
                    <a:pt x="41" y="82"/>
                    <a:pt x="1" y="122"/>
                  </a:cubicBezTo>
                  <a:lnTo>
                    <a:pt x="52182" y="52344"/>
                  </a:lnTo>
                  <a:cubicBezTo>
                    <a:pt x="52223" y="52263"/>
                    <a:pt x="52263" y="52223"/>
                    <a:pt x="52303" y="52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>
              <a:extLst>
                <a:ext uri="{FF2B5EF4-FFF2-40B4-BE49-F238E27FC236}">
                  <a16:creationId xmlns:a16="http://schemas.microsoft.com/office/drawing/2014/main" id="{CE4B09E8-3CC4-C554-9BDD-6FBA7662ED62}"/>
                </a:ext>
              </a:extLst>
            </p:cNvPr>
            <p:cNvSpPr/>
            <p:nvPr/>
          </p:nvSpPr>
          <p:spPr>
            <a:xfrm>
              <a:off x="2956075" y="3358025"/>
              <a:ext cx="1328775" cy="1329775"/>
            </a:xfrm>
            <a:custGeom>
              <a:avLst/>
              <a:gdLst/>
              <a:ahLst/>
              <a:cxnLst/>
              <a:rect l="l" t="t" r="r" b="b"/>
              <a:pathLst>
                <a:path w="53151" h="53191" extrusionOk="0">
                  <a:moveTo>
                    <a:pt x="122" y="1"/>
                  </a:moveTo>
                  <a:cubicBezTo>
                    <a:pt x="82" y="41"/>
                    <a:pt x="41" y="82"/>
                    <a:pt x="1" y="122"/>
                  </a:cubicBezTo>
                  <a:lnTo>
                    <a:pt x="53030" y="53191"/>
                  </a:lnTo>
                  <a:cubicBezTo>
                    <a:pt x="53070" y="53110"/>
                    <a:pt x="53110" y="53070"/>
                    <a:pt x="53151" y="53030"/>
                  </a:cubicBezTo>
                  <a:lnTo>
                    <a:pt x="1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>
              <a:extLst>
                <a:ext uri="{FF2B5EF4-FFF2-40B4-BE49-F238E27FC236}">
                  <a16:creationId xmlns:a16="http://schemas.microsoft.com/office/drawing/2014/main" id="{1F85A3AE-A2AC-F18F-803A-812491D27CEC}"/>
                </a:ext>
              </a:extLst>
            </p:cNvPr>
            <p:cNvSpPr/>
            <p:nvPr/>
          </p:nvSpPr>
          <p:spPr>
            <a:xfrm>
              <a:off x="2883500" y="3422550"/>
              <a:ext cx="1336825" cy="1336825"/>
            </a:xfrm>
            <a:custGeom>
              <a:avLst/>
              <a:gdLst/>
              <a:ahLst/>
              <a:cxnLst/>
              <a:rect l="l" t="t" r="r" b="b"/>
              <a:pathLst>
                <a:path w="53473" h="53473" extrusionOk="0">
                  <a:moveTo>
                    <a:pt x="121" y="1"/>
                  </a:moveTo>
                  <a:cubicBezTo>
                    <a:pt x="121" y="1"/>
                    <a:pt x="81" y="81"/>
                    <a:pt x="81" y="81"/>
                  </a:cubicBezTo>
                  <a:cubicBezTo>
                    <a:pt x="41" y="122"/>
                    <a:pt x="0" y="122"/>
                    <a:pt x="0" y="162"/>
                  </a:cubicBezTo>
                  <a:lnTo>
                    <a:pt x="53311" y="53473"/>
                  </a:lnTo>
                  <a:cubicBezTo>
                    <a:pt x="53311" y="53473"/>
                    <a:pt x="53392" y="53433"/>
                    <a:pt x="53392" y="53433"/>
                  </a:cubicBezTo>
                  <a:cubicBezTo>
                    <a:pt x="53432" y="53392"/>
                    <a:pt x="53432" y="53392"/>
                    <a:pt x="53473" y="533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>
              <a:extLst>
                <a:ext uri="{FF2B5EF4-FFF2-40B4-BE49-F238E27FC236}">
                  <a16:creationId xmlns:a16="http://schemas.microsoft.com/office/drawing/2014/main" id="{F57C8130-5463-9C87-D698-AD92A8090A75}"/>
                </a:ext>
              </a:extLst>
            </p:cNvPr>
            <p:cNvSpPr/>
            <p:nvPr/>
          </p:nvSpPr>
          <p:spPr>
            <a:xfrm>
              <a:off x="2817975" y="3495150"/>
              <a:ext cx="1329775" cy="1329775"/>
            </a:xfrm>
            <a:custGeom>
              <a:avLst/>
              <a:gdLst/>
              <a:ahLst/>
              <a:cxnLst/>
              <a:rect l="l" t="t" r="r" b="b"/>
              <a:pathLst>
                <a:path w="53191" h="53191" extrusionOk="0">
                  <a:moveTo>
                    <a:pt x="121" y="0"/>
                  </a:moveTo>
                  <a:cubicBezTo>
                    <a:pt x="81" y="41"/>
                    <a:pt x="41" y="121"/>
                    <a:pt x="0" y="161"/>
                  </a:cubicBezTo>
                  <a:lnTo>
                    <a:pt x="53029" y="53190"/>
                  </a:lnTo>
                  <a:cubicBezTo>
                    <a:pt x="53110" y="53150"/>
                    <a:pt x="53150" y="53109"/>
                    <a:pt x="53190" y="53069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>
              <a:extLst>
                <a:ext uri="{FF2B5EF4-FFF2-40B4-BE49-F238E27FC236}">
                  <a16:creationId xmlns:a16="http://schemas.microsoft.com/office/drawing/2014/main" id="{ED7B3387-4B6F-DD47-69CA-5E0F98DF2AE6}"/>
                </a:ext>
              </a:extLst>
            </p:cNvPr>
            <p:cNvSpPr/>
            <p:nvPr/>
          </p:nvSpPr>
          <p:spPr>
            <a:xfrm>
              <a:off x="2760500" y="3574775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81" y="1"/>
                  </a:moveTo>
                  <a:cubicBezTo>
                    <a:pt x="41" y="82"/>
                    <a:pt x="41" y="122"/>
                    <a:pt x="1" y="162"/>
                  </a:cubicBezTo>
                  <a:lnTo>
                    <a:pt x="52142" y="52344"/>
                  </a:lnTo>
                  <a:cubicBezTo>
                    <a:pt x="52182" y="52304"/>
                    <a:pt x="52263" y="52263"/>
                    <a:pt x="52303" y="522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>
              <a:extLst>
                <a:ext uri="{FF2B5EF4-FFF2-40B4-BE49-F238E27FC236}">
                  <a16:creationId xmlns:a16="http://schemas.microsoft.com/office/drawing/2014/main" id="{1DAC0F27-BA1C-960A-7316-0F0CC3860707}"/>
                </a:ext>
              </a:extLst>
            </p:cNvPr>
            <p:cNvSpPr/>
            <p:nvPr/>
          </p:nvSpPr>
          <p:spPr>
            <a:xfrm>
              <a:off x="2710100" y="366250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81" y="0"/>
                  </a:moveTo>
                  <a:cubicBezTo>
                    <a:pt x="41" y="41"/>
                    <a:pt x="41" y="121"/>
                    <a:pt x="0" y="162"/>
                  </a:cubicBezTo>
                  <a:lnTo>
                    <a:pt x="50650" y="50851"/>
                  </a:lnTo>
                  <a:cubicBezTo>
                    <a:pt x="50690" y="50811"/>
                    <a:pt x="50771" y="50771"/>
                    <a:pt x="50851" y="50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>
              <a:extLst>
                <a:ext uri="{FF2B5EF4-FFF2-40B4-BE49-F238E27FC236}">
                  <a16:creationId xmlns:a16="http://schemas.microsoft.com/office/drawing/2014/main" id="{DCF9EBC3-3ED4-FF9A-37E9-6C02EE97A1A7}"/>
                </a:ext>
              </a:extLst>
            </p:cNvPr>
            <p:cNvSpPr/>
            <p:nvPr/>
          </p:nvSpPr>
          <p:spPr>
            <a:xfrm>
              <a:off x="2667750" y="375827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81" y="0"/>
                  </a:moveTo>
                  <a:cubicBezTo>
                    <a:pt x="41" y="41"/>
                    <a:pt x="41" y="121"/>
                    <a:pt x="1" y="202"/>
                  </a:cubicBezTo>
                  <a:lnTo>
                    <a:pt x="48513" y="48674"/>
                  </a:lnTo>
                  <a:cubicBezTo>
                    <a:pt x="48553" y="48633"/>
                    <a:pt x="48634" y="48633"/>
                    <a:pt x="48674" y="485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>
              <a:extLst>
                <a:ext uri="{FF2B5EF4-FFF2-40B4-BE49-F238E27FC236}">
                  <a16:creationId xmlns:a16="http://schemas.microsoft.com/office/drawing/2014/main" id="{6C8C28FC-2E67-E9FC-4E35-C45B49EB16FA}"/>
                </a:ext>
              </a:extLst>
            </p:cNvPr>
            <p:cNvSpPr/>
            <p:nvPr/>
          </p:nvSpPr>
          <p:spPr>
            <a:xfrm>
              <a:off x="2635500" y="3863125"/>
              <a:ext cx="1144275" cy="1144275"/>
            </a:xfrm>
            <a:custGeom>
              <a:avLst/>
              <a:gdLst/>
              <a:ahLst/>
              <a:cxnLst/>
              <a:rect l="l" t="t" r="r" b="b"/>
              <a:pathLst>
                <a:path w="45771" h="45771" extrusionOk="0">
                  <a:moveTo>
                    <a:pt x="41" y="0"/>
                  </a:moveTo>
                  <a:cubicBezTo>
                    <a:pt x="41" y="81"/>
                    <a:pt x="0" y="121"/>
                    <a:pt x="0" y="202"/>
                  </a:cubicBezTo>
                  <a:lnTo>
                    <a:pt x="45569" y="45770"/>
                  </a:lnTo>
                  <a:cubicBezTo>
                    <a:pt x="45649" y="45770"/>
                    <a:pt x="45730" y="45730"/>
                    <a:pt x="45770" y="45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>
              <a:extLst>
                <a:ext uri="{FF2B5EF4-FFF2-40B4-BE49-F238E27FC236}">
                  <a16:creationId xmlns:a16="http://schemas.microsoft.com/office/drawing/2014/main" id="{50CBB1BC-F44D-0213-0C89-1E4E215966CD}"/>
                </a:ext>
              </a:extLst>
            </p:cNvPr>
            <p:cNvSpPr/>
            <p:nvPr/>
          </p:nvSpPr>
          <p:spPr>
            <a:xfrm>
              <a:off x="2615325" y="398005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1" y="1"/>
                  </a:moveTo>
                  <a:cubicBezTo>
                    <a:pt x="1" y="82"/>
                    <a:pt x="1" y="162"/>
                    <a:pt x="1" y="243"/>
                  </a:cubicBezTo>
                  <a:lnTo>
                    <a:pt x="41657" y="41940"/>
                  </a:lnTo>
                  <a:cubicBezTo>
                    <a:pt x="41738" y="41900"/>
                    <a:pt x="41859" y="41900"/>
                    <a:pt x="41940" y="419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>
              <a:extLst>
                <a:ext uri="{FF2B5EF4-FFF2-40B4-BE49-F238E27FC236}">
                  <a16:creationId xmlns:a16="http://schemas.microsoft.com/office/drawing/2014/main" id="{014E2B81-B1A0-AB86-9308-38666BBCD6E4}"/>
                </a:ext>
              </a:extLst>
            </p:cNvPr>
            <p:cNvSpPr/>
            <p:nvPr/>
          </p:nvSpPr>
          <p:spPr>
            <a:xfrm>
              <a:off x="2609275" y="4111125"/>
              <a:ext cx="922500" cy="922475"/>
            </a:xfrm>
            <a:custGeom>
              <a:avLst/>
              <a:gdLst/>
              <a:ahLst/>
              <a:cxnLst/>
              <a:rect l="l" t="t" r="r" b="b"/>
              <a:pathLst>
                <a:path w="36900" h="36899" extrusionOk="0">
                  <a:moveTo>
                    <a:pt x="1" y="0"/>
                  </a:moveTo>
                  <a:cubicBezTo>
                    <a:pt x="1" y="81"/>
                    <a:pt x="1" y="202"/>
                    <a:pt x="1" y="283"/>
                  </a:cubicBezTo>
                  <a:lnTo>
                    <a:pt x="36617" y="36899"/>
                  </a:lnTo>
                  <a:cubicBezTo>
                    <a:pt x="36697" y="36899"/>
                    <a:pt x="36818" y="36899"/>
                    <a:pt x="36899" y="368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>
              <a:extLst>
                <a:ext uri="{FF2B5EF4-FFF2-40B4-BE49-F238E27FC236}">
                  <a16:creationId xmlns:a16="http://schemas.microsoft.com/office/drawing/2014/main" id="{47CF3626-58C3-5858-CB0A-8926358D0D35}"/>
                </a:ext>
              </a:extLst>
            </p:cNvPr>
            <p:cNvSpPr/>
            <p:nvPr/>
          </p:nvSpPr>
          <p:spPr>
            <a:xfrm>
              <a:off x="2625400" y="4264350"/>
              <a:ext cx="753125" cy="754125"/>
            </a:xfrm>
            <a:custGeom>
              <a:avLst/>
              <a:gdLst/>
              <a:ahLst/>
              <a:cxnLst/>
              <a:rect l="l" t="t" r="r" b="b"/>
              <a:pathLst>
                <a:path w="30125" h="30165" extrusionOk="0">
                  <a:moveTo>
                    <a:pt x="1" y="1"/>
                  </a:moveTo>
                  <a:cubicBezTo>
                    <a:pt x="1" y="122"/>
                    <a:pt x="41" y="243"/>
                    <a:pt x="41" y="364"/>
                  </a:cubicBezTo>
                  <a:lnTo>
                    <a:pt x="29762" y="30084"/>
                  </a:lnTo>
                  <a:cubicBezTo>
                    <a:pt x="29883" y="30124"/>
                    <a:pt x="30004" y="30124"/>
                    <a:pt x="30124" y="301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>
              <a:extLst>
                <a:ext uri="{FF2B5EF4-FFF2-40B4-BE49-F238E27FC236}">
                  <a16:creationId xmlns:a16="http://schemas.microsoft.com/office/drawing/2014/main" id="{02C79730-5AC2-DA12-C687-3E7021B2470E}"/>
                </a:ext>
              </a:extLst>
            </p:cNvPr>
            <p:cNvSpPr/>
            <p:nvPr/>
          </p:nvSpPr>
          <p:spPr>
            <a:xfrm>
              <a:off x="2684900" y="4462975"/>
              <a:ext cx="495025" cy="495025"/>
            </a:xfrm>
            <a:custGeom>
              <a:avLst/>
              <a:gdLst/>
              <a:ahLst/>
              <a:cxnLst/>
              <a:rect l="l" t="t" r="r" b="b"/>
              <a:pathLst>
                <a:path w="19801" h="19801" extrusionOk="0">
                  <a:moveTo>
                    <a:pt x="0" y="0"/>
                  </a:moveTo>
                  <a:cubicBezTo>
                    <a:pt x="81" y="161"/>
                    <a:pt x="161" y="323"/>
                    <a:pt x="242" y="484"/>
                  </a:cubicBezTo>
                  <a:lnTo>
                    <a:pt x="19316" y="19599"/>
                  </a:lnTo>
                  <a:cubicBezTo>
                    <a:pt x="19478" y="19639"/>
                    <a:pt x="19639" y="19720"/>
                    <a:pt x="19800" y="198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" name="Google Shape;1115;p42">
            <a:extLst>
              <a:ext uri="{FF2B5EF4-FFF2-40B4-BE49-F238E27FC236}">
                <a16:creationId xmlns:a16="http://schemas.microsoft.com/office/drawing/2014/main" id="{214EB13B-4910-AF1C-2D43-DCB848DB9690}"/>
              </a:ext>
            </a:extLst>
          </p:cNvPr>
          <p:cNvSpPr/>
          <p:nvPr/>
        </p:nvSpPr>
        <p:spPr>
          <a:xfrm rot="10800000">
            <a:off x="5857425" y="-78300"/>
            <a:ext cx="3429000" cy="8514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69BA8F1-FE17-294B-0B18-1FFD554A6C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61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35"/>
    </mc:Choice>
    <mc:Fallback>
      <p:transition spd="slow" advTm="43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0">
          <a:extLst>
            <a:ext uri="{FF2B5EF4-FFF2-40B4-BE49-F238E27FC236}">
              <a16:creationId xmlns:a16="http://schemas.microsoft.com/office/drawing/2014/main" id="{B2055C80-E7DE-12E9-6639-BDF8AA309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45">
            <a:extLst>
              <a:ext uri="{FF2B5EF4-FFF2-40B4-BE49-F238E27FC236}">
                <a16:creationId xmlns:a16="http://schemas.microsoft.com/office/drawing/2014/main" id="{45A9F3BE-1114-44DE-1B15-0028554FFF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Timeline</a:t>
            </a:r>
            <a:r>
              <a:rPr lang="id-ID" dirty="0"/>
              <a:t> dan </a:t>
            </a:r>
            <a:r>
              <a:rPr lang="id-ID" dirty="0" err="1"/>
              <a:t>Mandays</a:t>
            </a:r>
            <a:endParaRPr dirty="0"/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885CE12B-9A69-57CD-7419-D877FB1B52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925033"/>
              </p:ext>
            </p:extLst>
          </p:nvPr>
        </p:nvGraphicFramePr>
        <p:xfrm>
          <a:off x="722375" y="1187450"/>
          <a:ext cx="7699379" cy="1712729"/>
        </p:xfrm>
        <a:graphic>
          <a:graphicData uri="http://schemas.openxmlformats.org/drawingml/2006/table">
            <a:tbl>
              <a:tblPr>
                <a:tableStyleId>{A5595136-EF91-4D1F-8137-05D6FF8C1C0F}</a:tableStyleId>
              </a:tblPr>
              <a:tblGrid>
                <a:gridCol w="2770191">
                  <a:extLst>
                    <a:ext uri="{9D8B030D-6E8A-4147-A177-3AD203B41FA5}">
                      <a16:colId xmlns:a16="http://schemas.microsoft.com/office/drawing/2014/main" val="2074670862"/>
                    </a:ext>
                  </a:extLst>
                </a:gridCol>
                <a:gridCol w="670562">
                  <a:extLst>
                    <a:ext uri="{9D8B030D-6E8A-4147-A177-3AD203B41FA5}">
                      <a16:colId xmlns:a16="http://schemas.microsoft.com/office/drawing/2014/main" val="3471886776"/>
                    </a:ext>
                  </a:extLst>
                </a:gridCol>
                <a:gridCol w="670562">
                  <a:extLst>
                    <a:ext uri="{9D8B030D-6E8A-4147-A177-3AD203B41FA5}">
                      <a16:colId xmlns:a16="http://schemas.microsoft.com/office/drawing/2014/main" val="1108167823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3314705297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752689620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3226693298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615004345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2172729069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2533945284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1929358007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3820979113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3689724980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2209119999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939705138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2907860065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3514359758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2674054194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2687731252"/>
                    </a:ext>
                  </a:extLst>
                </a:gridCol>
                <a:gridCol w="224254">
                  <a:extLst>
                    <a:ext uri="{9D8B030D-6E8A-4147-A177-3AD203B41FA5}">
                      <a16:colId xmlns:a16="http://schemas.microsoft.com/office/drawing/2014/main" val="83333423"/>
                    </a:ext>
                  </a:extLst>
                </a:gridCol>
              </a:tblGrid>
              <a:tr h="14324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Tahapan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Durasi (Hari)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PIC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Mei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id-ID" sz="900" u="none" strike="noStrike">
                          <a:effectLst/>
                        </a:rPr>
                        <a:t>Juni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id-ID" sz="900" u="none" strike="noStrike">
                          <a:effectLst/>
                        </a:rPr>
                        <a:t>Juli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id-ID" sz="900" u="none" strike="noStrike">
                          <a:effectLst/>
                        </a:rPr>
                        <a:t>Agustus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727835"/>
                  </a:ext>
                </a:extLst>
              </a:tr>
              <a:tr h="14324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W1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W2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W3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W4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W1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W2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W3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W4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W1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W2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W3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W4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W1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W2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W3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W4</a:t>
                      </a:r>
                      <a:endParaRPr lang="id-ID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363274444"/>
                  </a:ext>
                </a:extLst>
              </a:tr>
              <a:tr h="143244">
                <a:tc>
                  <a:txBody>
                    <a:bodyPr/>
                    <a:lstStyle/>
                    <a:p>
                      <a:pPr algn="l" fontAlgn="b"/>
                      <a:r>
                        <a:rPr lang="id-ID" sz="900" u="none" strike="noStrike">
                          <a:effectLst/>
                        </a:rPr>
                        <a:t>Pengumpulan Requirement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PM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2539344076"/>
                  </a:ext>
                </a:extLst>
              </a:tr>
              <a:tr h="143244">
                <a:tc>
                  <a:txBody>
                    <a:bodyPr/>
                    <a:lstStyle/>
                    <a:p>
                      <a:pPr algn="l" fontAlgn="b"/>
                      <a:r>
                        <a:rPr lang="id-ID" sz="900" u="none" strike="noStrike">
                          <a:effectLst/>
                        </a:rPr>
                        <a:t>Analisis Sistem &amp; Desain Database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SA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2161356263"/>
                  </a:ext>
                </a:extLst>
              </a:tr>
              <a:tr h="143244">
                <a:tc>
                  <a:txBody>
                    <a:bodyPr/>
                    <a:lstStyle/>
                    <a:p>
                      <a:pPr algn="l" fontAlgn="b"/>
                      <a:r>
                        <a:rPr lang="id-ID" sz="900" u="none" strike="noStrike">
                          <a:effectLst/>
                        </a:rPr>
                        <a:t>Desain UI/UX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4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FE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4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4031808650"/>
                  </a:ext>
                </a:extLst>
              </a:tr>
              <a:tr h="143244">
                <a:tc>
                  <a:txBody>
                    <a:bodyPr/>
                    <a:lstStyle/>
                    <a:p>
                      <a:pPr algn="l" fontAlgn="b"/>
                      <a:r>
                        <a:rPr lang="id-ID" sz="900" u="none" strike="noStrike">
                          <a:effectLst/>
                        </a:rPr>
                        <a:t>Pengembangan Backend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15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BE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15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687324871"/>
                  </a:ext>
                </a:extLst>
              </a:tr>
              <a:tr h="143244">
                <a:tc>
                  <a:txBody>
                    <a:bodyPr/>
                    <a:lstStyle/>
                    <a:p>
                      <a:pPr algn="l" fontAlgn="b"/>
                      <a:r>
                        <a:rPr lang="id-ID" sz="900" u="none" strike="noStrike">
                          <a:effectLst/>
                        </a:rPr>
                        <a:t>Pengembangan Frontend Web (Admin &amp; Direksi)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10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FE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10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235919527"/>
                  </a:ext>
                </a:extLst>
              </a:tr>
              <a:tr h="143244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Pengembangan Mobile (Supplier, Surveyor, Warehouse)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12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MOBILE DEV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12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3723588892"/>
                  </a:ext>
                </a:extLst>
              </a:tr>
              <a:tr h="143244">
                <a:tc>
                  <a:txBody>
                    <a:bodyPr/>
                    <a:lstStyle/>
                    <a:p>
                      <a:pPr algn="l" fontAlgn="b"/>
                      <a:r>
                        <a:rPr lang="id-ID" sz="900" u="none" strike="noStrike">
                          <a:effectLst/>
                        </a:rPr>
                        <a:t>Integrasi Sistem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QA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3019947224"/>
                  </a:ext>
                </a:extLst>
              </a:tr>
              <a:tr h="143244">
                <a:tc>
                  <a:txBody>
                    <a:bodyPr/>
                    <a:lstStyle/>
                    <a:p>
                      <a:pPr algn="l" fontAlgn="b"/>
                      <a:r>
                        <a:rPr lang="id-ID" sz="900" u="none" strike="noStrike">
                          <a:effectLst/>
                        </a:rPr>
                        <a:t>Testing &amp; QA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QA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5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343277604"/>
                  </a:ext>
                </a:extLst>
              </a:tr>
              <a:tr h="143244">
                <a:tc>
                  <a:txBody>
                    <a:bodyPr/>
                    <a:lstStyle/>
                    <a:p>
                      <a:pPr algn="l" fontAlgn="b"/>
                      <a:r>
                        <a:rPr lang="id-ID" sz="900" u="none" strike="noStrike">
                          <a:effectLst/>
                        </a:rPr>
                        <a:t>Deployment &amp; Release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3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QA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3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>
                          <a:effectLst/>
                        </a:rPr>
                        <a:t> </a:t>
                      </a:r>
                      <a:endParaRPr lang="id-ID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d-ID" sz="900" u="none" strike="noStrike" dirty="0">
                          <a:effectLst/>
                        </a:rPr>
                        <a:t> </a:t>
                      </a:r>
                      <a:endParaRPr lang="id-ID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69" marR="5969" marT="5969" marB="0" anchor="ctr"/>
                </a:tc>
                <a:extLst>
                  <a:ext uri="{0D108BD9-81ED-4DB2-BD59-A6C34878D82A}">
                    <a16:rowId xmlns:a16="http://schemas.microsoft.com/office/drawing/2014/main" val="1229036631"/>
                  </a:ext>
                </a:extLst>
              </a:tr>
            </a:tbl>
          </a:graphicData>
        </a:graphic>
      </p:graphicFrame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E251F5F-6601-5304-0322-D6F942EAD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333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46"/>
    </mc:Choice>
    <mc:Fallback>
      <p:transition spd="slow" advTm="20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>
          <a:extLst>
            <a:ext uri="{FF2B5EF4-FFF2-40B4-BE49-F238E27FC236}">
              <a16:creationId xmlns:a16="http://schemas.microsoft.com/office/drawing/2014/main" id="{E904C33C-3F03-1FA5-DBCE-C86722B0D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41">
            <a:extLst>
              <a:ext uri="{FF2B5EF4-FFF2-40B4-BE49-F238E27FC236}">
                <a16:creationId xmlns:a16="http://schemas.microsoft.com/office/drawing/2014/main" id="{9BC350CC-6036-897A-6051-3B86F684EF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2690" y="2361300"/>
            <a:ext cx="5520207" cy="567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200" dirty="0"/>
              <a:t>Kesimpulan</a:t>
            </a:r>
            <a:endParaRPr sz="2800" dirty="0"/>
          </a:p>
        </p:txBody>
      </p:sp>
      <p:sp>
        <p:nvSpPr>
          <p:cNvPr id="1057" name="Google Shape;1057;p41">
            <a:extLst>
              <a:ext uri="{FF2B5EF4-FFF2-40B4-BE49-F238E27FC236}">
                <a16:creationId xmlns:a16="http://schemas.microsoft.com/office/drawing/2014/main" id="{B35B3285-81E4-0F82-FDF5-AC89E6749F5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764757" y="1272000"/>
            <a:ext cx="1351894" cy="10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id-ID" dirty="0"/>
              <a:t>5</a:t>
            </a:r>
            <a:endParaRPr dirty="0"/>
          </a:p>
        </p:txBody>
      </p:sp>
      <p:grpSp>
        <p:nvGrpSpPr>
          <p:cNvPr id="1058" name="Google Shape;1058;p41">
            <a:extLst>
              <a:ext uri="{FF2B5EF4-FFF2-40B4-BE49-F238E27FC236}">
                <a16:creationId xmlns:a16="http://schemas.microsoft.com/office/drawing/2014/main" id="{EC323293-6EFC-6A50-B146-CBA41192A0BD}"/>
              </a:ext>
            </a:extLst>
          </p:cNvPr>
          <p:cNvGrpSpPr/>
          <p:nvPr/>
        </p:nvGrpSpPr>
        <p:grpSpPr>
          <a:xfrm>
            <a:off x="7808800" y="3403550"/>
            <a:ext cx="986125" cy="2095500"/>
            <a:chOff x="7631225" y="2241175"/>
            <a:chExt cx="986125" cy="2095500"/>
          </a:xfrm>
        </p:grpSpPr>
        <p:cxnSp>
          <p:nvCxnSpPr>
            <p:cNvPr id="1059" name="Google Shape;1059;p41">
              <a:extLst>
                <a:ext uri="{FF2B5EF4-FFF2-40B4-BE49-F238E27FC236}">
                  <a16:creationId xmlns:a16="http://schemas.microsoft.com/office/drawing/2014/main" id="{A29389D6-CA63-B0C1-836E-05E075181B5C}"/>
                </a:ext>
              </a:extLst>
            </p:cNvPr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0" name="Google Shape;1060;p41">
              <a:extLst>
                <a:ext uri="{FF2B5EF4-FFF2-40B4-BE49-F238E27FC236}">
                  <a16:creationId xmlns:a16="http://schemas.microsoft.com/office/drawing/2014/main" id="{53DA5E9A-DD77-2E33-6EDF-630001D09654}"/>
                </a:ext>
              </a:extLst>
            </p:cNvPr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1" name="Google Shape;1061;p41">
              <a:extLst>
                <a:ext uri="{FF2B5EF4-FFF2-40B4-BE49-F238E27FC236}">
                  <a16:creationId xmlns:a16="http://schemas.microsoft.com/office/drawing/2014/main" id="{0401D145-84A8-1658-776D-0E52665D34AA}"/>
                </a:ext>
              </a:extLst>
            </p:cNvPr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2" name="Google Shape;1062;p41">
              <a:extLst>
                <a:ext uri="{FF2B5EF4-FFF2-40B4-BE49-F238E27FC236}">
                  <a16:creationId xmlns:a16="http://schemas.microsoft.com/office/drawing/2014/main" id="{CF567CE2-EBB2-1CED-D036-AE58277EA7CC}"/>
                </a:ext>
              </a:extLst>
            </p:cNvPr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41">
              <a:extLst>
                <a:ext uri="{FF2B5EF4-FFF2-40B4-BE49-F238E27FC236}">
                  <a16:creationId xmlns:a16="http://schemas.microsoft.com/office/drawing/2014/main" id="{4F359C51-399E-E3E3-9064-5BAE951E3796}"/>
                </a:ext>
              </a:extLst>
            </p:cNvPr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>
              <a:extLst>
                <a:ext uri="{FF2B5EF4-FFF2-40B4-BE49-F238E27FC236}">
                  <a16:creationId xmlns:a16="http://schemas.microsoft.com/office/drawing/2014/main" id="{2BC70715-D9E5-6BD6-2967-19A2E0905B6C}"/>
                </a:ext>
              </a:extLst>
            </p:cNvPr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41">
              <a:extLst>
                <a:ext uri="{FF2B5EF4-FFF2-40B4-BE49-F238E27FC236}">
                  <a16:creationId xmlns:a16="http://schemas.microsoft.com/office/drawing/2014/main" id="{5D200B74-F7D3-80B9-38CC-652B345E6C6D}"/>
                </a:ext>
              </a:extLst>
            </p:cNvPr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41">
              <a:extLst>
                <a:ext uri="{FF2B5EF4-FFF2-40B4-BE49-F238E27FC236}">
                  <a16:creationId xmlns:a16="http://schemas.microsoft.com/office/drawing/2014/main" id="{787599E7-CA2F-7ECA-7BE1-571FF34AC3C9}"/>
                </a:ext>
              </a:extLst>
            </p:cNvPr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7" name="Google Shape;1067;p41">
              <a:extLst>
                <a:ext uri="{FF2B5EF4-FFF2-40B4-BE49-F238E27FC236}">
                  <a16:creationId xmlns:a16="http://schemas.microsoft.com/office/drawing/2014/main" id="{7532B6D3-5E20-75D6-B991-901B563B8995}"/>
                </a:ext>
              </a:extLst>
            </p:cNvPr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8" name="Google Shape;1068;p41">
              <a:extLst>
                <a:ext uri="{FF2B5EF4-FFF2-40B4-BE49-F238E27FC236}">
                  <a16:creationId xmlns:a16="http://schemas.microsoft.com/office/drawing/2014/main" id="{B9974481-E78F-08A4-762D-A56FDA04FE59}"/>
                </a:ext>
              </a:extLst>
            </p:cNvPr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9" name="Google Shape;1069;p41">
              <a:extLst>
                <a:ext uri="{FF2B5EF4-FFF2-40B4-BE49-F238E27FC236}">
                  <a16:creationId xmlns:a16="http://schemas.microsoft.com/office/drawing/2014/main" id="{6E96A3F2-B2AD-7291-B7C8-E957ED302EF1}"/>
                </a:ext>
              </a:extLst>
            </p:cNvPr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0" name="Google Shape;1070;p41">
              <a:extLst>
                <a:ext uri="{FF2B5EF4-FFF2-40B4-BE49-F238E27FC236}">
                  <a16:creationId xmlns:a16="http://schemas.microsoft.com/office/drawing/2014/main" id="{B32F9615-A626-9CD8-44D7-FFE92A88F93F}"/>
                </a:ext>
              </a:extLst>
            </p:cNvPr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1" name="Google Shape;1071;p41">
              <a:extLst>
                <a:ext uri="{FF2B5EF4-FFF2-40B4-BE49-F238E27FC236}">
                  <a16:creationId xmlns:a16="http://schemas.microsoft.com/office/drawing/2014/main" id="{192A1AF8-711A-C8B5-DC97-F1F0B05F2766}"/>
                </a:ext>
              </a:extLst>
            </p:cNvPr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2" name="Google Shape;1072;p41">
              <a:extLst>
                <a:ext uri="{FF2B5EF4-FFF2-40B4-BE49-F238E27FC236}">
                  <a16:creationId xmlns:a16="http://schemas.microsoft.com/office/drawing/2014/main" id="{38E6B5D4-A2F7-9455-63EF-CCF2193BEED7}"/>
                </a:ext>
              </a:extLst>
            </p:cNvPr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73" name="Google Shape;1073;p41">
            <a:extLst>
              <a:ext uri="{FF2B5EF4-FFF2-40B4-BE49-F238E27FC236}">
                <a16:creationId xmlns:a16="http://schemas.microsoft.com/office/drawing/2014/main" id="{2036612B-DC45-B770-C8FF-EF3C7E8A00F8}"/>
              </a:ext>
            </a:extLst>
          </p:cNvPr>
          <p:cNvSpPr/>
          <p:nvPr/>
        </p:nvSpPr>
        <p:spPr>
          <a:xfrm rot="5400000">
            <a:off x="-1603450" y="1231038"/>
            <a:ext cx="2325825" cy="2325825"/>
          </a:xfrm>
          <a:custGeom>
            <a:avLst/>
            <a:gdLst/>
            <a:ahLst/>
            <a:cxnLst/>
            <a:rect l="l" t="t" r="r" b="b"/>
            <a:pathLst>
              <a:path w="93033" h="93033" extrusionOk="0">
                <a:moveTo>
                  <a:pt x="89685" y="61054"/>
                </a:moveTo>
                <a:lnTo>
                  <a:pt x="89685" y="63796"/>
                </a:lnTo>
                <a:lnTo>
                  <a:pt x="89927" y="63150"/>
                </a:lnTo>
                <a:lnTo>
                  <a:pt x="89927" y="61054"/>
                </a:lnTo>
                <a:lnTo>
                  <a:pt x="90693" y="61054"/>
                </a:lnTo>
                <a:cubicBezTo>
                  <a:pt x="90733" y="60973"/>
                  <a:pt x="90733" y="60892"/>
                  <a:pt x="90774" y="60812"/>
                </a:cubicBezTo>
                <a:lnTo>
                  <a:pt x="89927" y="60812"/>
                </a:lnTo>
                <a:lnTo>
                  <a:pt x="89927" y="56255"/>
                </a:lnTo>
                <a:lnTo>
                  <a:pt x="91984" y="56255"/>
                </a:lnTo>
                <a:cubicBezTo>
                  <a:pt x="92024" y="56174"/>
                  <a:pt x="92024" y="56093"/>
                  <a:pt x="92064" y="56013"/>
                </a:cubicBezTo>
                <a:lnTo>
                  <a:pt x="89927" y="56013"/>
                </a:lnTo>
                <a:lnTo>
                  <a:pt x="89927" y="51456"/>
                </a:lnTo>
                <a:lnTo>
                  <a:pt x="92750" y="51456"/>
                </a:lnTo>
                <a:cubicBezTo>
                  <a:pt x="92750" y="51375"/>
                  <a:pt x="92790" y="51295"/>
                  <a:pt x="92790" y="51174"/>
                </a:cubicBezTo>
                <a:lnTo>
                  <a:pt x="89927" y="51174"/>
                </a:lnTo>
                <a:lnTo>
                  <a:pt x="89927" y="46617"/>
                </a:lnTo>
                <a:lnTo>
                  <a:pt x="93032" y="46617"/>
                </a:lnTo>
                <a:lnTo>
                  <a:pt x="93032" y="46496"/>
                </a:lnTo>
                <a:lnTo>
                  <a:pt x="93032" y="46375"/>
                </a:lnTo>
                <a:lnTo>
                  <a:pt x="89927" y="46375"/>
                </a:lnTo>
                <a:lnTo>
                  <a:pt x="89927" y="41818"/>
                </a:lnTo>
                <a:lnTo>
                  <a:pt x="92790" y="41818"/>
                </a:lnTo>
                <a:cubicBezTo>
                  <a:pt x="92790" y="41737"/>
                  <a:pt x="92750" y="41657"/>
                  <a:pt x="92750" y="41576"/>
                </a:cubicBezTo>
                <a:lnTo>
                  <a:pt x="89927" y="41576"/>
                </a:lnTo>
                <a:lnTo>
                  <a:pt x="89927" y="36979"/>
                </a:lnTo>
                <a:lnTo>
                  <a:pt x="92064" y="36979"/>
                </a:lnTo>
                <a:cubicBezTo>
                  <a:pt x="92024" y="36898"/>
                  <a:pt x="92024" y="36818"/>
                  <a:pt x="91984" y="36737"/>
                </a:cubicBezTo>
                <a:lnTo>
                  <a:pt x="89927" y="36737"/>
                </a:lnTo>
                <a:lnTo>
                  <a:pt x="89927" y="32180"/>
                </a:lnTo>
                <a:lnTo>
                  <a:pt x="90774" y="32180"/>
                </a:lnTo>
                <a:cubicBezTo>
                  <a:pt x="90733" y="32099"/>
                  <a:pt x="90733" y="32019"/>
                  <a:pt x="90693" y="31938"/>
                </a:cubicBezTo>
                <a:lnTo>
                  <a:pt x="89927" y="31938"/>
                </a:lnTo>
                <a:lnTo>
                  <a:pt x="89927" y="29841"/>
                </a:lnTo>
                <a:lnTo>
                  <a:pt x="89685" y="29196"/>
                </a:lnTo>
                <a:lnTo>
                  <a:pt x="89685" y="31938"/>
                </a:lnTo>
                <a:lnTo>
                  <a:pt x="85128" y="31938"/>
                </a:lnTo>
                <a:lnTo>
                  <a:pt x="85128" y="27381"/>
                </a:lnTo>
                <a:lnTo>
                  <a:pt x="88919" y="27381"/>
                </a:lnTo>
                <a:cubicBezTo>
                  <a:pt x="88879" y="27301"/>
                  <a:pt x="88838" y="27220"/>
                  <a:pt x="88798" y="27139"/>
                </a:cubicBezTo>
                <a:lnTo>
                  <a:pt x="85128" y="27139"/>
                </a:lnTo>
                <a:lnTo>
                  <a:pt x="85128" y="22542"/>
                </a:lnTo>
                <a:lnTo>
                  <a:pt x="86378" y="22542"/>
                </a:lnTo>
                <a:cubicBezTo>
                  <a:pt x="86338" y="22462"/>
                  <a:pt x="86298" y="22381"/>
                  <a:pt x="86257" y="22300"/>
                </a:cubicBezTo>
                <a:lnTo>
                  <a:pt x="85128" y="22300"/>
                </a:lnTo>
                <a:lnTo>
                  <a:pt x="85128" y="20566"/>
                </a:lnTo>
                <a:cubicBezTo>
                  <a:pt x="85048" y="20445"/>
                  <a:pt x="84967" y="20324"/>
                  <a:pt x="84886" y="20203"/>
                </a:cubicBezTo>
                <a:lnTo>
                  <a:pt x="84886" y="22300"/>
                </a:lnTo>
                <a:lnTo>
                  <a:pt x="80329" y="22300"/>
                </a:lnTo>
                <a:lnTo>
                  <a:pt x="80329" y="17743"/>
                </a:lnTo>
                <a:lnTo>
                  <a:pt x="83072" y="17743"/>
                </a:lnTo>
                <a:lnTo>
                  <a:pt x="82870" y="17501"/>
                </a:lnTo>
                <a:lnTo>
                  <a:pt x="80329" y="17501"/>
                </a:lnTo>
                <a:lnTo>
                  <a:pt x="80329" y="14558"/>
                </a:lnTo>
                <a:lnTo>
                  <a:pt x="80087" y="14316"/>
                </a:lnTo>
                <a:lnTo>
                  <a:pt x="80087" y="17501"/>
                </a:lnTo>
                <a:lnTo>
                  <a:pt x="75490" y="17501"/>
                </a:lnTo>
                <a:lnTo>
                  <a:pt x="75490" y="12945"/>
                </a:lnTo>
                <a:lnTo>
                  <a:pt x="78716" y="12945"/>
                </a:lnTo>
                <a:lnTo>
                  <a:pt x="78434" y="12703"/>
                </a:lnTo>
                <a:lnTo>
                  <a:pt x="75490" y="12703"/>
                </a:lnTo>
                <a:lnTo>
                  <a:pt x="75490" y="10122"/>
                </a:lnTo>
                <a:lnTo>
                  <a:pt x="75248" y="9920"/>
                </a:lnTo>
                <a:lnTo>
                  <a:pt x="75248" y="12703"/>
                </a:lnTo>
                <a:lnTo>
                  <a:pt x="70691" y="12703"/>
                </a:lnTo>
                <a:lnTo>
                  <a:pt x="70691" y="8106"/>
                </a:lnTo>
                <a:lnTo>
                  <a:pt x="72788" y="8106"/>
                </a:lnTo>
                <a:cubicBezTo>
                  <a:pt x="72667" y="8025"/>
                  <a:pt x="72546" y="7944"/>
                  <a:pt x="72425" y="7864"/>
                </a:cubicBezTo>
                <a:lnTo>
                  <a:pt x="70691" y="7864"/>
                </a:lnTo>
                <a:lnTo>
                  <a:pt x="70691" y="6775"/>
                </a:lnTo>
                <a:cubicBezTo>
                  <a:pt x="70611" y="6694"/>
                  <a:pt x="70530" y="6654"/>
                  <a:pt x="70450" y="6613"/>
                </a:cubicBezTo>
                <a:lnTo>
                  <a:pt x="70450" y="7864"/>
                </a:lnTo>
                <a:lnTo>
                  <a:pt x="65893" y="7864"/>
                </a:lnTo>
                <a:lnTo>
                  <a:pt x="65893" y="4194"/>
                </a:lnTo>
                <a:cubicBezTo>
                  <a:pt x="65812" y="4154"/>
                  <a:pt x="65731" y="4113"/>
                  <a:pt x="65651" y="4073"/>
                </a:cubicBezTo>
                <a:lnTo>
                  <a:pt x="65651" y="7864"/>
                </a:lnTo>
                <a:lnTo>
                  <a:pt x="61054" y="7864"/>
                </a:lnTo>
                <a:lnTo>
                  <a:pt x="61054" y="3307"/>
                </a:lnTo>
                <a:lnTo>
                  <a:pt x="63796" y="3307"/>
                </a:lnTo>
                <a:lnTo>
                  <a:pt x="63191" y="3065"/>
                </a:lnTo>
                <a:lnTo>
                  <a:pt x="61054" y="3065"/>
                </a:lnTo>
                <a:lnTo>
                  <a:pt x="61054" y="2339"/>
                </a:lnTo>
                <a:cubicBezTo>
                  <a:pt x="60973" y="2299"/>
                  <a:pt x="60892" y="2258"/>
                  <a:pt x="60812" y="2258"/>
                </a:cubicBezTo>
                <a:lnTo>
                  <a:pt x="60812" y="3065"/>
                </a:lnTo>
                <a:lnTo>
                  <a:pt x="56255" y="3065"/>
                </a:lnTo>
                <a:lnTo>
                  <a:pt x="56255" y="1048"/>
                </a:lnTo>
                <a:cubicBezTo>
                  <a:pt x="56174" y="1008"/>
                  <a:pt x="56093" y="1008"/>
                  <a:pt x="56013" y="968"/>
                </a:cubicBezTo>
                <a:lnTo>
                  <a:pt x="56013" y="3065"/>
                </a:lnTo>
                <a:lnTo>
                  <a:pt x="51456" y="3065"/>
                </a:lnTo>
                <a:lnTo>
                  <a:pt x="51456" y="282"/>
                </a:lnTo>
                <a:cubicBezTo>
                  <a:pt x="51375" y="242"/>
                  <a:pt x="51295" y="242"/>
                  <a:pt x="51214" y="242"/>
                </a:cubicBezTo>
                <a:lnTo>
                  <a:pt x="51214" y="3065"/>
                </a:lnTo>
                <a:lnTo>
                  <a:pt x="46617" y="3065"/>
                </a:lnTo>
                <a:lnTo>
                  <a:pt x="46617" y="0"/>
                </a:lnTo>
                <a:lnTo>
                  <a:pt x="46496" y="0"/>
                </a:lnTo>
                <a:lnTo>
                  <a:pt x="46375" y="0"/>
                </a:lnTo>
                <a:lnTo>
                  <a:pt x="46375" y="3065"/>
                </a:lnTo>
                <a:lnTo>
                  <a:pt x="41818" y="3065"/>
                </a:lnTo>
                <a:lnTo>
                  <a:pt x="41818" y="242"/>
                </a:lnTo>
                <a:cubicBezTo>
                  <a:pt x="41737" y="242"/>
                  <a:pt x="41657" y="242"/>
                  <a:pt x="41576" y="242"/>
                </a:cubicBezTo>
                <a:lnTo>
                  <a:pt x="41576" y="3065"/>
                </a:lnTo>
                <a:lnTo>
                  <a:pt x="37019" y="3065"/>
                </a:lnTo>
                <a:lnTo>
                  <a:pt x="37019" y="968"/>
                </a:lnTo>
                <a:cubicBezTo>
                  <a:pt x="36939" y="1008"/>
                  <a:pt x="36858" y="1008"/>
                  <a:pt x="36777" y="1008"/>
                </a:cubicBezTo>
                <a:lnTo>
                  <a:pt x="36777" y="3065"/>
                </a:lnTo>
                <a:lnTo>
                  <a:pt x="32180" y="3065"/>
                </a:lnTo>
                <a:lnTo>
                  <a:pt x="32180" y="2258"/>
                </a:lnTo>
                <a:cubicBezTo>
                  <a:pt x="32099" y="2258"/>
                  <a:pt x="32019" y="2299"/>
                  <a:pt x="31938" y="2339"/>
                </a:cubicBezTo>
                <a:lnTo>
                  <a:pt x="31938" y="3065"/>
                </a:lnTo>
                <a:lnTo>
                  <a:pt x="29841" y="3065"/>
                </a:lnTo>
                <a:lnTo>
                  <a:pt x="29236" y="3307"/>
                </a:lnTo>
                <a:lnTo>
                  <a:pt x="31938" y="3307"/>
                </a:lnTo>
                <a:lnTo>
                  <a:pt x="31938" y="7904"/>
                </a:lnTo>
                <a:lnTo>
                  <a:pt x="27381" y="7904"/>
                </a:lnTo>
                <a:lnTo>
                  <a:pt x="27381" y="4113"/>
                </a:lnTo>
                <a:cubicBezTo>
                  <a:pt x="27301" y="4154"/>
                  <a:pt x="27220" y="4194"/>
                  <a:pt x="27139" y="4234"/>
                </a:cubicBezTo>
                <a:lnTo>
                  <a:pt x="27139" y="7904"/>
                </a:lnTo>
                <a:lnTo>
                  <a:pt x="22542" y="7904"/>
                </a:lnTo>
                <a:lnTo>
                  <a:pt x="22542" y="6613"/>
                </a:lnTo>
                <a:cubicBezTo>
                  <a:pt x="22462" y="6694"/>
                  <a:pt x="22381" y="6734"/>
                  <a:pt x="22300" y="6775"/>
                </a:cubicBezTo>
                <a:lnTo>
                  <a:pt x="22300" y="7904"/>
                </a:lnTo>
                <a:lnTo>
                  <a:pt x="20566" y="7904"/>
                </a:lnTo>
                <a:cubicBezTo>
                  <a:pt x="20445" y="7985"/>
                  <a:pt x="20324" y="8065"/>
                  <a:pt x="20203" y="8146"/>
                </a:cubicBezTo>
                <a:lnTo>
                  <a:pt x="22300" y="8146"/>
                </a:lnTo>
                <a:lnTo>
                  <a:pt x="22300" y="12703"/>
                </a:lnTo>
                <a:lnTo>
                  <a:pt x="17743" y="12703"/>
                </a:lnTo>
                <a:lnTo>
                  <a:pt x="17743" y="9961"/>
                </a:lnTo>
                <a:lnTo>
                  <a:pt x="17501" y="10162"/>
                </a:lnTo>
                <a:lnTo>
                  <a:pt x="17501" y="12703"/>
                </a:lnTo>
                <a:lnTo>
                  <a:pt x="14558" y="12703"/>
                </a:lnTo>
                <a:lnTo>
                  <a:pt x="14316" y="12945"/>
                </a:lnTo>
                <a:lnTo>
                  <a:pt x="17501" y="12945"/>
                </a:lnTo>
                <a:lnTo>
                  <a:pt x="17501" y="17542"/>
                </a:lnTo>
                <a:lnTo>
                  <a:pt x="12945" y="17542"/>
                </a:lnTo>
                <a:lnTo>
                  <a:pt x="12945" y="14316"/>
                </a:lnTo>
                <a:lnTo>
                  <a:pt x="12703" y="14598"/>
                </a:lnTo>
                <a:lnTo>
                  <a:pt x="12703" y="17542"/>
                </a:lnTo>
                <a:lnTo>
                  <a:pt x="10122" y="17542"/>
                </a:lnTo>
                <a:lnTo>
                  <a:pt x="9920" y="17784"/>
                </a:lnTo>
                <a:lnTo>
                  <a:pt x="12703" y="17784"/>
                </a:lnTo>
                <a:lnTo>
                  <a:pt x="12703" y="22341"/>
                </a:lnTo>
                <a:lnTo>
                  <a:pt x="8106" y="22341"/>
                </a:lnTo>
                <a:lnTo>
                  <a:pt x="8106" y="20244"/>
                </a:lnTo>
                <a:cubicBezTo>
                  <a:pt x="8025" y="20365"/>
                  <a:pt x="7944" y="20486"/>
                  <a:pt x="7864" y="20607"/>
                </a:cubicBezTo>
                <a:lnTo>
                  <a:pt x="7864" y="22341"/>
                </a:lnTo>
                <a:lnTo>
                  <a:pt x="6775" y="22341"/>
                </a:lnTo>
                <a:cubicBezTo>
                  <a:pt x="6694" y="22421"/>
                  <a:pt x="6654" y="22502"/>
                  <a:pt x="6613" y="22583"/>
                </a:cubicBezTo>
                <a:lnTo>
                  <a:pt x="7864" y="22583"/>
                </a:lnTo>
                <a:lnTo>
                  <a:pt x="7864" y="27139"/>
                </a:lnTo>
                <a:lnTo>
                  <a:pt x="4194" y="27139"/>
                </a:lnTo>
                <a:cubicBezTo>
                  <a:pt x="4154" y="27220"/>
                  <a:pt x="4113" y="27301"/>
                  <a:pt x="4073" y="27381"/>
                </a:cubicBezTo>
                <a:lnTo>
                  <a:pt x="7864" y="27381"/>
                </a:lnTo>
                <a:lnTo>
                  <a:pt x="7864" y="31978"/>
                </a:lnTo>
                <a:lnTo>
                  <a:pt x="3307" y="31978"/>
                </a:lnTo>
                <a:lnTo>
                  <a:pt x="3307" y="29236"/>
                </a:lnTo>
                <a:lnTo>
                  <a:pt x="3065" y="29841"/>
                </a:lnTo>
                <a:lnTo>
                  <a:pt x="3065" y="31978"/>
                </a:lnTo>
                <a:lnTo>
                  <a:pt x="2299" y="31978"/>
                </a:lnTo>
                <a:cubicBezTo>
                  <a:pt x="2299" y="32059"/>
                  <a:pt x="2258" y="32140"/>
                  <a:pt x="2218" y="32220"/>
                </a:cubicBezTo>
                <a:lnTo>
                  <a:pt x="3065" y="32220"/>
                </a:lnTo>
                <a:lnTo>
                  <a:pt x="3065" y="36777"/>
                </a:lnTo>
                <a:lnTo>
                  <a:pt x="1008" y="36777"/>
                </a:lnTo>
                <a:cubicBezTo>
                  <a:pt x="1008" y="36858"/>
                  <a:pt x="968" y="36939"/>
                  <a:pt x="968" y="37019"/>
                </a:cubicBezTo>
                <a:lnTo>
                  <a:pt x="3065" y="37019"/>
                </a:lnTo>
                <a:lnTo>
                  <a:pt x="3065" y="41576"/>
                </a:lnTo>
                <a:lnTo>
                  <a:pt x="242" y="41576"/>
                </a:lnTo>
                <a:cubicBezTo>
                  <a:pt x="242" y="41657"/>
                  <a:pt x="242" y="41737"/>
                  <a:pt x="242" y="41818"/>
                </a:cubicBezTo>
                <a:lnTo>
                  <a:pt x="3065" y="41818"/>
                </a:lnTo>
                <a:lnTo>
                  <a:pt x="3065" y="46415"/>
                </a:lnTo>
                <a:lnTo>
                  <a:pt x="0" y="46415"/>
                </a:lnTo>
                <a:lnTo>
                  <a:pt x="0" y="46536"/>
                </a:lnTo>
                <a:lnTo>
                  <a:pt x="0" y="46657"/>
                </a:lnTo>
                <a:lnTo>
                  <a:pt x="3065" y="46657"/>
                </a:lnTo>
                <a:lnTo>
                  <a:pt x="3065" y="51214"/>
                </a:lnTo>
                <a:lnTo>
                  <a:pt x="242" y="51214"/>
                </a:lnTo>
                <a:cubicBezTo>
                  <a:pt x="242" y="51295"/>
                  <a:pt x="242" y="51375"/>
                  <a:pt x="242" y="51456"/>
                </a:cubicBezTo>
                <a:lnTo>
                  <a:pt x="3065" y="51456"/>
                </a:lnTo>
                <a:lnTo>
                  <a:pt x="3065" y="56053"/>
                </a:lnTo>
                <a:lnTo>
                  <a:pt x="968" y="56053"/>
                </a:lnTo>
                <a:cubicBezTo>
                  <a:pt x="968" y="56134"/>
                  <a:pt x="1008" y="56174"/>
                  <a:pt x="1008" y="56295"/>
                </a:cubicBezTo>
                <a:lnTo>
                  <a:pt x="3065" y="56295"/>
                </a:lnTo>
                <a:lnTo>
                  <a:pt x="3065" y="60852"/>
                </a:lnTo>
                <a:lnTo>
                  <a:pt x="2218" y="60852"/>
                </a:lnTo>
                <a:cubicBezTo>
                  <a:pt x="2258" y="60933"/>
                  <a:pt x="2299" y="61013"/>
                  <a:pt x="2299" y="61094"/>
                </a:cubicBezTo>
                <a:lnTo>
                  <a:pt x="3065" y="61094"/>
                </a:lnTo>
                <a:lnTo>
                  <a:pt x="3065" y="63191"/>
                </a:lnTo>
                <a:lnTo>
                  <a:pt x="3307" y="63836"/>
                </a:lnTo>
                <a:lnTo>
                  <a:pt x="3307" y="61094"/>
                </a:lnTo>
                <a:lnTo>
                  <a:pt x="7864" y="61094"/>
                </a:lnTo>
                <a:lnTo>
                  <a:pt x="7864" y="65651"/>
                </a:lnTo>
                <a:lnTo>
                  <a:pt x="4073" y="65651"/>
                </a:lnTo>
                <a:cubicBezTo>
                  <a:pt x="4113" y="65731"/>
                  <a:pt x="4154" y="65812"/>
                  <a:pt x="4194" y="65893"/>
                </a:cubicBezTo>
                <a:lnTo>
                  <a:pt x="7864" y="65893"/>
                </a:lnTo>
                <a:lnTo>
                  <a:pt x="7864" y="70490"/>
                </a:lnTo>
                <a:lnTo>
                  <a:pt x="6613" y="70490"/>
                </a:lnTo>
                <a:cubicBezTo>
                  <a:pt x="6654" y="70570"/>
                  <a:pt x="6694" y="70651"/>
                  <a:pt x="6775" y="70732"/>
                </a:cubicBezTo>
                <a:lnTo>
                  <a:pt x="7864" y="70732"/>
                </a:lnTo>
                <a:lnTo>
                  <a:pt x="7864" y="72466"/>
                </a:lnTo>
                <a:cubicBezTo>
                  <a:pt x="7944" y="72587"/>
                  <a:pt x="8025" y="72708"/>
                  <a:pt x="8106" y="72829"/>
                </a:cubicBezTo>
                <a:lnTo>
                  <a:pt x="8106" y="70732"/>
                </a:lnTo>
                <a:lnTo>
                  <a:pt x="12703" y="70732"/>
                </a:lnTo>
                <a:lnTo>
                  <a:pt x="12703" y="75289"/>
                </a:lnTo>
                <a:lnTo>
                  <a:pt x="9920" y="75289"/>
                </a:lnTo>
                <a:lnTo>
                  <a:pt x="10122" y="75531"/>
                </a:lnTo>
                <a:lnTo>
                  <a:pt x="12703" y="75531"/>
                </a:lnTo>
                <a:lnTo>
                  <a:pt x="12703" y="78474"/>
                </a:lnTo>
                <a:lnTo>
                  <a:pt x="12945" y="78716"/>
                </a:lnTo>
                <a:lnTo>
                  <a:pt x="12945" y="75531"/>
                </a:lnTo>
                <a:lnTo>
                  <a:pt x="17501" y="75531"/>
                </a:lnTo>
                <a:lnTo>
                  <a:pt x="17501" y="80087"/>
                </a:lnTo>
                <a:lnTo>
                  <a:pt x="14316" y="80087"/>
                </a:lnTo>
                <a:lnTo>
                  <a:pt x="14558" y="80329"/>
                </a:lnTo>
                <a:lnTo>
                  <a:pt x="17501" y="80329"/>
                </a:lnTo>
                <a:lnTo>
                  <a:pt x="17501" y="82910"/>
                </a:lnTo>
                <a:lnTo>
                  <a:pt x="17743" y="83072"/>
                </a:lnTo>
                <a:lnTo>
                  <a:pt x="17743" y="80329"/>
                </a:lnTo>
                <a:lnTo>
                  <a:pt x="22300" y="80329"/>
                </a:lnTo>
                <a:lnTo>
                  <a:pt x="22300" y="84927"/>
                </a:lnTo>
                <a:lnTo>
                  <a:pt x="20203" y="84927"/>
                </a:lnTo>
                <a:cubicBezTo>
                  <a:pt x="20324" y="85007"/>
                  <a:pt x="20445" y="85088"/>
                  <a:pt x="20566" y="85168"/>
                </a:cubicBezTo>
                <a:lnTo>
                  <a:pt x="22300" y="85168"/>
                </a:lnTo>
                <a:lnTo>
                  <a:pt x="22300" y="86257"/>
                </a:lnTo>
                <a:cubicBezTo>
                  <a:pt x="22381" y="86338"/>
                  <a:pt x="22462" y="86378"/>
                  <a:pt x="22542" y="86419"/>
                </a:cubicBezTo>
                <a:lnTo>
                  <a:pt x="22542" y="85168"/>
                </a:lnTo>
                <a:lnTo>
                  <a:pt x="27139" y="85168"/>
                </a:lnTo>
                <a:lnTo>
                  <a:pt x="27139" y="88838"/>
                </a:lnTo>
                <a:cubicBezTo>
                  <a:pt x="27220" y="88878"/>
                  <a:pt x="27301" y="88919"/>
                  <a:pt x="27381" y="88959"/>
                </a:cubicBezTo>
                <a:lnTo>
                  <a:pt x="27381" y="85168"/>
                </a:lnTo>
                <a:lnTo>
                  <a:pt x="31938" y="85168"/>
                </a:lnTo>
                <a:lnTo>
                  <a:pt x="31938" y="89725"/>
                </a:lnTo>
                <a:lnTo>
                  <a:pt x="29236" y="89725"/>
                </a:lnTo>
                <a:lnTo>
                  <a:pt x="29841" y="89967"/>
                </a:lnTo>
                <a:lnTo>
                  <a:pt x="31938" y="89967"/>
                </a:lnTo>
                <a:lnTo>
                  <a:pt x="31938" y="90733"/>
                </a:lnTo>
                <a:cubicBezTo>
                  <a:pt x="32019" y="90733"/>
                  <a:pt x="32099" y="90774"/>
                  <a:pt x="32180" y="90814"/>
                </a:cubicBezTo>
                <a:lnTo>
                  <a:pt x="32180" y="89967"/>
                </a:lnTo>
                <a:lnTo>
                  <a:pt x="36777" y="89967"/>
                </a:lnTo>
                <a:lnTo>
                  <a:pt x="36777" y="92024"/>
                </a:lnTo>
                <a:cubicBezTo>
                  <a:pt x="36858" y="92024"/>
                  <a:pt x="36939" y="92064"/>
                  <a:pt x="37019" y="92064"/>
                </a:cubicBezTo>
                <a:lnTo>
                  <a:pt x="37019" y="89967"/>
                </a:lnTo>
                <a:lnTo>
                  <a:pt x="41576" y="89967"/>
                </a:lnTo>
                <a:lnTo>
                  <a:pt x="41576" y="92790"/>
                </a:lnTo>
                <a:cubicBezTo>
                  <a:pt x="41657" y="92790"/>
                  <a:pt x="41737" y="92790"/>
                  <a:pt x="41818" y="92790"/>
                </a:cubicBezTo>
                <a:lnTo>
                  <a:pt x="41818" y="89967"/>
                </a:lnTo>
                <a:lnTo>
                  <a:pt x="46375" y="89967"/>
                </a:lnTo>
                <a:lnTo>
                  <a:pt x="46375" y="93032"/>
                </a:lnTo>
                <a:lnTo>
                  <a:pt x="46496" y="93032"/>
                </a:lnTo>
                <a:lnTo>
                  <a:pt x="46617" y="93032"/>
                </a:lnTo>
                <a:lnTo>
                  <a:pt x="46617" y="89967"/>
                </a:lnTo>
                <a:lnTo>
                  <a:pt x="51214" y="89967"/>
                </a:lnTo>
                <a:lnTo>
                  <a:pt x="51214" y="92790"/>
                </a:lnTo>
                <a:cubicBezTo>
                  <a:pt x="51295" y="92790"/>
                  <a:pt x="51375" y="92790"/>
                  <a:pt x="51456" y="92790"/>
                </a:cubicBezTo>
                <a:lnTo>
                  <a:pt x="51456" y="89967"/>
                </a:lnTo>
                <a:lnTo>
                  <a:pt x="56013" y="89967"/>
                </a:lnTo>
                <a:lnTo>
                  <a:pt x="56013" y="92064"/>
                </a:lnTo>
                <a:cubicBezTo>
                  <a:pt x="56093" y="92064"/>
                  <a:pt x="56174" y="92024"/>
                  <a:pt x="56255" y="92024"/>
                </a:cubicBezTo>
                <a:lnTo>
                  <a:pt x="56255" y="89967"/>
                </a:lnTo>
                <a:lnTo>
                  <a:pt x="60812" y="89967"/>
                </a:lnTo>
                <a:lnTo>
                  <a:pt x="60812" y="90814"/>
                </a:lnTo>
                <a:cubicBezTo>
                  <a:pt x="60892" y="90774"/>
                  <a:pt x="60973" y="90733"/>
                  <a:pt x="61054" y="90733"/>
                </a:cubicBezTo>
                <a:lnTo>
                  <a:pt x="61054" y="89967"/>
                </a:lnTo>
                <a:lnTo>
                  <a:pt x="63191" y="89967"/>
                </a:lnTo>
                <a:lnTo>
                  <a:pt x="63796" y="89725"/>
                </a:lnTo>
                <a:lnTo>
                  <a:pt x="61054" y="89725"/>
                </a:lnTo>
                <a:lnTo>
                  <a:pt x="61054" y="85168"/>
                </a:lnTo>
                <a:lnTo>
                  <a:pt x="65651" y="85168"/>
                </a:lnTo>
                <a:lnTo>
                  <a:pt x="65651" y="88959"/>
                </a:lnTo>
                <a:cubicBezTo>
                  <a:pt x="65731" y="88919"/>
                  <a:pt x="65812" y="88878"/>
                  <a:pt x="65893" y="88838"/>
                </a:cubicBezTo>
                <a:lnTo>
                  <a:pt x="65893" y="85168"/>
                </a:lnTo>
                <a:lnTo>
                  <a:pt x="70450" y="85168"/>
                </a:lnTo>
                <a:lnTo>
                  <a:pt x="70450" y="86419"/>
                </a:lnTo>
                <a:cubicBezTo>
                  <a:pt x="70530" y="86378"/>
                  <a:pt x="70611" y="86338"/>
                  <a:pt x="70691" y="86257"/>
                </a:cubicBezTo>
                <a:lnTo>
                  <a:pt x="70691" y="85168"/>
                </a:lnTo>
                <a:lnTo>
                  <a:pt x="72425" y="85168"/>
                </a:lnTo>
                <a:cubicBezTo>
                  <a:pt x="72546" y="85088"/>
                  <a:pt x="72667" y="85007"/>
                  <a:pt x="72788" y="84927"/>
                </a:cubicBezTo>
                <a:lnTo>
                  <a:pt x="70691" y="84927"/>
                </a:lnTo>
                <a:lnTo>
                  <a:pt x="70691" y="80329"/>
                </a:lnTo>
                <a:lnTo>
                  <a:pt x="75248" y="80329"/>
                </a:lnTo>
                <a:lnTo>
                  <a:pt x="75248" y="83072"/>
                </a:lnTo>
                <a:lnTo>
                  <a:pt x="75490" y="82910"/>
                </a:lnTo>
                <a:lnTo>
                  <a:pt x="75490" y="80329"/>
                </a:lnTo>
                <a:lnTo>
                  <a:pt x="78434" y="80329"/>
                </a:lnTo>
                <a:lnTo>
                  <a:pt x="78716" y="80087"/>
                </a:lnTo>
                <a:lnTo>
                  <a:pt x="75490" y="80087"/>
                </a:lnTo>
                <a:lnTo>
                  <a:pt x="75490" y="75531"/>
                </a:lnTo>
                <a:lnTo>
                  <a:pt x="80087" y="75531"/>
                </a:lnTo>
                <a:lnTo>
                  <a:pt x="80087" y="78716"/>
                </a:lnTo>
                <a:lnTo>
                  <a:pt x="80329" y="78474"/>
                </a:lnTo>
                <a:lnTo>
                  <a:pt x="80329" y="75531"/>
                </a:lnTo>
                <a:lnTo>
                  <a:pt x="82870" y="75531"/>
                </a:lnTo>
                <a:lnTo>
                  <a:pt x="83072" y="75289"/>
                </a:lnTo>
                <a:lnTo>
                  <a:pt x="80329" y="75289"/>
                </a:lnTo>
                <a:lnTo>
                  <a:pt x="80329" y="70732"/>
                </a:lnTo>
                <a:lnTo>
                  <a:pt x="84886" y="70732"/>
                </a:lnTo>
                <a:lnTo>
                  <a:pt x="84886" y="72829"/>
                </a:lnTo>
                <a:cubicBezTo>
                  <a:pt x="84967" y="72708"/>
                  <a:pt x="85048" y="72587"/>
                  <a:pt x="85128" y="72466"/>
                </a:cubicBezTo>
                <a:lnTo>
                  <a:pt x="85128" y="70732"/>
                </a:lnTo>
                <a:lnTo>
                  <a:pt x="86257" y="70732"/>
                </a:lnTo>
                <a:cubicBezTo>
                  <a:pt x="86298" y="70651"/>
                  <a:pt x="86338" y="70570"/>
                  <a:pt x="86378" y="70490"/>
                </a:cubicBezTo>
                <a:lnTo>
                  <a:pt x="85128" y="70490"/>
                </a:lnTo>
                <a:lnTo>
                  <a:pt x="85128" y="65893"/>
                </a:lnTo>
                <a:lnTo>
                  <a:pt x="88798" y="65893"/>
                </a:lnTo>
                <a:cubicBezTo>
                  <a:pt x="88838" y="65812"/>
                  <a:pt x="88879" y="65731"/>
                  <a:pt x="88919" y="65651"/>
                </a:cubicBezTo>
                <a:lnTo>
                  <a:pt x="85128" y="65651"/>
                </a:lnTo>
                <a:lnTo>
                  <a:pt x="85128" y="61094"/>
                </a:lnTo>
                <a:lnTo>
                  <a:pt x="89685" y="61094"/>
                </a:lnTo>
                <a:close/>
                <a:moveTo>
                  <a:pt x="85128" y="32180"/>
                </a:moveTo>
                <a:lnTo>
                  <a:pt x="89685" y="32180"/>
                </a:lnTo>
                <a:lnTo>
                  <a:pt x="89685" y="36777"/>
                </a:lnTo>
                <a:lnTo>
                  <a:pt x="85128" y="36777"/>
                </a:lnTo>
                <a:close/>
                <a:moveTo>
                  <a:pt x="85128" y="37019"/>
                </a:moveTo>
                <a:lnTo>
                  <a:pt x="89685" y="37019"/>
                </a:lnTo>
                <a:lnTo>
                  <a:pt x="89685" y="41576"/>
                </a:lnTo>
                <a:lnTo>
                  <a:pt x="85128" y="41576"/>
                </a:lnTo>
                <a:close/>
                <a:moveTo>
                  <a:pt x="85128" y="41818"/>
                </a:moveTo>
                <a:lnTo>
                  <a:pt x="89685" y="41818"/>
                </a:lnTo>
                <a:lnTo>
                  <a:pt x="89685" y="46375"/>
                </a:lnTo>
                <a:lnTo>
                  <a:pt x="85128" y="46375"/>
                </a:lnTo>
                <a:close/>
                <a:moveTo>
                  <a:pt x="85128" y="46617"/>
                </a:moveTo>
                <a:lnTo>
                  <a:pt x="89685" y="46617"/>
                </a:lnTo>
                <a:lnTo>
                  <a:pt x="89685" y="51214"/>
                </a:lnTo>
                <a:lnTo>
                  <a:pt x="85128" y="51214"/>
                </a:lnTo>
                <a:close/>
                <a:moveTo>
                  <a:pt x="85128" y="51456"/>
                </a:moveTo>
                <a:lnTo>
                  <a:pt x="89685" y="51456"/>
                </a:lnTo>
                <a:lnTo>
                  <a:pt x="89685" y="56013"/>
                </a:lnTo>
                <a:lnTo>
                  <a:pt x="85128" y="56013"/>
                </a:lnTo>
                <a:close/>
                <a:moveTo>
                  <a:pt x="85128" y="56255"/>
                </a:moveTo>
                <a:lnTo>
                  <a:pt x="89685" y="56255"/>
                </a:lnTo>
                <a:lnTo>
                  <a:pt x="89685" y="60812"/>
                </a:lnTo>
                <a:lnTo>
                  <a:pt x="85128" y="60812"/>
                </a:lnTo>
                <a:close/>
                <a:moveTo>
                  <a:pt x="7904" y="60812"/>
                </a:moveTo>
                <a:lnTo>
                  <a:pt x="3347" y="60812"/>
                </a:lnTo>
                <a:lnTo>
                  <a:pt x="3347" y="56255"/>
                </a:lnTo>
                <a:lnTo>
                  <a:pt x="7904" y="56255"/>
                </a:lnTo>
                <a:close/>
                <a:moveTo>
                  <a:pt x="7904" y="56013"/>
                </a:moveTo>
                <a:lnTo>
                  <a:pt x="3347" y="56013"/>
                </a:lnTo>
                <a:lnTo>
                  <a:pt x="3347" y="51456"/>
                </a:lnTo>
                <a:lnTo>
                  <a:pt x="7904" y="51456"/>
                </a:lnTo>
                <a:close/>
                <a:moveTo>
                  <a:pt x="7904" y="51214"/>
                </a:moveTo>
                <a:lnTo>
                  <a:pt x="3347" y="51214"/>
                </a:lnTo>
                <a:lnTo>
                  <a:pt x="3347" y="46617"/>
                </a:lnTo>
                <a:lnTo>
                  <a:pt x="7904" y="46617"/>
                </a:lnTo>
                <a:close/>
                <a:moveTo>
                  <a:pt x="7904" y="46375"/>
                </a:moveTo>
                <a:lnTo>
                  <a:pt x="3347" y="46375"/>
                </a:lnTo>
                <a:lnTo>
                  <a:pt x="3347" y="41818"/>
                </a:lnTo>
                <a:lnTo>
                  <a:pt x="7904" y="41818"/>
                </a:lnTo>
                <a:close/>
                <a:moveTo>
                  <a:pt x="7904" y="41576"/>
                </a:moveTo>
                <a:lnTo>
                  <a:pt x="3347" y="41576"/>
                </a:lnTo>
                <a:lnTo>
                  <a:pt x="3347" y="37019"/>
                </a:lnTo>
                <a:lnTo>
                  <a:pt x="7904" y="37019"/>
                </a:lnTo>
                <a:close/>
                <a:moveTo>
                  <a:pt x="7904" y="36777"/>
                </a:moveTo>
                <a:lnTo>
                  <a:pt x="3347" y="36777"/>
                </a:lnTo>
                <a:lnTo>
                  <a:pt x="3347" y="32180"/>
                </a:lnTo>
                <a:lnTo>
                  <a:pt x="7904" y="32180"/>
                </a:lnTo>
                <a:close/>
                <a:moveTo>
                  <a:pt x="12703" y="70449"/>
                </a:moveTo>
                <a:lnTo>
                  <a:pt x="8146" y="70449"/>
                </a:lnTo>
                <a:lnTo>
                  <a:pt x="8146" y="65893"/>
                </a:lnTo>
                <a:lnTo>
                  <a:pt x="12703" y="65893"/>
                </a:lnTo>
                <a:close/>
                <a:moveTo>
                  <a:pt x="12703" y="65610"/>
                </a:moveTo>
                <a:lnTo>
                  <a:pt x="8146" y="65610"/>
                </a:lnTo>
                <a:lnTo>
                  <a:pt x="8146" y="61054"/>
                </a:lnTo>
                <a:lnTo>
                  <a:pt x="12703" y="61054"/>
                </a:lnTo>
                <a:close/>
                <a:moveTo>
                  <a:pt x="12703" y="60812"/>
                </a:moveTo>
                <a:lnTo>
                  <a:pt x="8146" y="60812"/>
                </a:lnTo>
                <a:lnTo>
                  <a:pt x="8146" y="56255"/>
                </a:lnTo>
                <a:lnTo>
                  <a:pt x="12703" y="56255"/>
                </a:lnTo>
                <a:close/>
                <a:moveTo>
                  <a:pt x="12703" y="56013"/>
                </a:moveTo>
                <a:lnTo>
                  <a:pt x="8146" y="56013"/>
                </a:lnTo>
                <a:lnTo>
                  <a:pt x="8146" y="51456"/>
                </a:lnTo>
                <a:lnTo>
                  <a:pt x="12703" y="51456"/>
                </a:lnTo>
                <a:close/>
                <a:moveTo>
                  <a:pt x="12703" y="51174"/>
                </a:moveTo>
                <a:lnTo>
                  <a:pt x="8146" y="51174"/>
                </a:lnTo>
                <a:lnTo>
                  <a:pt x="8146" y="46617"/>
                </a:lnTo>
                <a:lnTo>
                  <a:pt x="12703" y="46617"/>
                </a:lnTo>
                <a:close/>
                <a:moveTo>
                  <a:pt x="12703" y="46375"/>
                </a:moveTo>
                <a:lnTo>
                  <a:pt x="8146" y="46375"/>
                </a:lnTo>
                <a:lnTo>
                  <a:pt x="8146" y="41818"/>
                </a:lnTo>
                <a:lnTo>
                  <a:pt x="12703" y="41818"/>
                </a:lnTo>
                <a:close/>
                <a:moveTo>
                  <a:pt x="12703" y="41576"/>
                </a:moveTo>
                <a:lnTo>
                  <a:pt x="8146" y="41576"/>
                </a:lnTo>
                <a:lnTo>
                  <a:pt x="8146" y="36979"/>
                </a:lnTo>
                <a:lnTo>
                  <a:pt x="12703" y="36979"/>
                </a:lnTo>
                <a:close/>
                <a:moveTo>
                  <a:pt x="12703" y="36737"/>
                </a:moveTo>
                <a:lnTo>
                  <a:pt x="8146" y="36737"/>
                </a:lnTo>
                <a:lnTo>
                  <a:pt x="8146" y="32180"/>
                </a:lnTo>
                <a:lnTo>
                  <a:pt x="12703" y="32180"/>
                </a:lnTo>
                <a:close/>
                <a:moveTo>
                  <a:pt x="12703" y="31938"/>
                </a:moveTo>
                <a:lnTo>
                  <a:pt x="8146" y="31938"/>
                </a:lnTo>
                <a:lnTo>
                  <a:pt x="8146" y="27381"/>
                </a:lnTo>
                <a:lnTo>
                  <a:pt x="12703" y="27381"/>
                </a:lnTo>
                <a:close/>
                <a:moveTo>
                  <a:pt x="12703" y="27139"/>
                </a:moveTo>
                <a:lnTo>
                  <a:pt x="8146" y="27139"/>
                </a:lnTo>
                <a:lnTo>
                  <a:pt x="8146" y="22542"/>
                </a:lnTo>
                <a:lnTo>
                  <a:pt x="12703" y="22542"/>
                </a:lnTo>
                <a:close/>
                <a:moveTo>
                  <a:pt x="17542" y="75248"/>
                </a:moveTo>
                <a:lnTo>
                  <a:pt x="12945" y="75248"/>
                </a:lnTo>
                <a:lnTo>
                  <a:pt x="12945" y="70651"/>
                </a:lnTo>
                <a:lnTo>
                  <a:pt x="17542" y="70651"/>
                </a:lnTo>
                <a:close/>
                <a:moveTo>
                  <a:pt x="17542" y="70449"/>
                </a:moveTo>
                <a:lnTo>
                  <a:pt x="12945" y="70449"/>
                </a:lnTo>
                <a:lnTo>
                  <a:pt x="12945" y="65852"/>
                </a:lnTo>
                <a:lnTo>
                  <a:pt x="17542" y="65852"/>
                </a:lnTo>
                <a:close/>
                <a:moveTo>
                  <a:pt x="17542" y="65610"/>
                </a:moveTo>
                <a:lnTo>
                  <a:pt x="12945" y="65610"/>
                </a:lnTo>
                <a:lnTo>
                  <a:pt x="12945" y="61054"/>
                </a:lnTo>
                <a:lnTo>
                  <a:pt x="17542" y="61054"/>
                </a:lnTo>
                <a:close/>
                <a:moveTo>
                  <a:pt x="17542" y="60812"/>
                </a:moveTo>
                <a:lnTo>
                  <a:pt x="12945" y="60812"/>
                </a:lnTo>
                <a:lnTo>
                  <a:pt x="12945" y="56214"/>
                </a:lnTo>
                <a:lnTo>
                  <a:pt x="17542" y="56214"/>
                </a:lnTo>
                <a:close/>
                <a:moveTo>
                  <a:pt x="17542" y="55972"/>
                </a:moveTo>
                <a:lnTo>
                  <a:pt x="12945" y="55972"/>
                </a:lnTo>
                <a:lnTo>
                  <a:pt x="12945" y="51416"/>
                </a:lnTo>
                <a:lnTo>
                  <a:pt x="17542" y="51416"/>
                </a:lnTo>
                <a:close/>
                <a:moveTo>
                  <a:pt x="17542" y="51174"/>
                </a:moveTo>
                <a:lnTo>
                  <a:pt x="12945" y="51174"/>
                </a:lnTo>
                <a:lnTo>
                  <a:pt x="12945" y="46617"/>
                </a:lnTo>
                <a:lnTo>
                  <a:pt x="17542" y="46617"/>
                </a:lnTo>
                <a:close/>
                <a:moveTo>
                  <a:pt x="17542" y="46375"/>
                </a:moveTo>
                <a:lnTo>
                  <a:pt x="12945" y="46375"/>
                </a:lnTo>
                <a:lnTo>
                  <a:pt x="12945" y="41778"/>
                </a:lnTo>
                <a:lnTo>
                  <a:pt x="17542" y="41778"/>
                </a:lnTo>
                <a:close/>
                <a:moveTo>
                  <a:pt x="17542" y="41536"/>
                </a:moveTo>
                <a:lnTo>
                  <a:pt x="12945" y="41536"/>
                </a:lnTo>
                <a:lnTo>
                  <a:pt x="12945" y="36979"/>
                </a:lnTo>
                <a:lnTo>
                  <a:pt x="17542" y="36979"/>
                </a:lnTo>
                <a:close/>
                <a:moveTo>
                  <a:pt x="17542" y="36737"/>
                </a:moveTo>
                <a:lnTo>
                  <a:pt x="12945" y="36737"/>
                </a:lnTo>
                <a:lnTo>
                  <a:pt x="12945" y="32180"/>
                </a:lnTo>
                <a:lnTo>
                  <a:pt x="17542" y="32180"/>
                </a:lnTo>
                <a:close/>
                <a:moveTo>
                  <a:pt x="17542" y="31938"/>
                </a:moveTo>
                <a:lnTo>
                  <a:pt x="12945" y="31938"/>
                </a:lnTo>
                <a:lnTo>
                  <a:pt x="12945" y="27341"/>
                </a:lnTo>
                <a:lnTo>
                  <a:pt x="17542" y="27341"/>
                </a:lnTo>
                <a:close/>
                <a:moveTo>
                  <a:pt x="17542" y="27099"/>
                </a:moveTo>
                <a:lnTo>
                  <a:pt x="12945" y="27099"/>
                </a:lnTo>
                <a:lnTo>
                  <a:pt x="12945" y="22542"/>
                </a:lnTo>
                <a:lnTo>
                  <a:pt x="17542" y="22542"/>
                </a:lnTo>
                <a:close/>
                <a:moveTo>
                  <a:pt x="17542" y="22300"/>
                </a:moveTo>
                <a:lnTo>
                  <a:pt x="12945" y="22300"/>
                </a:lnTo>
                <a:lnTo>
                  <a:pt x="12945" y="17743"/>
                </a:lnTo>
                <a:lnTo>
                  <a:pt x="17542" y="17743"/>
                </a:lnTo>
                <a:close/>
                <a:moveTo>
                  <a:pt x="22341" y="80047"/>
                </a:moveTo>
                <a:lnTo>
                  <a:pt x="17784" y="80047"/>
                </a:lnTo>
                <a:lnTo>
                  <a:pt x="17784" y="75450"/>
                </a:lnTo>
                <a:lnTo>
                  <a:pt x="22341" y="75450"/>
                </a:lnTo>
                <a:close/>
                <a:moveTo>
                  <a:pt x="22341" y="75208"/>
                </a:moveTo>
                <a:lnTo>
                  <a:pt x="17784" y="75208"/>
                </a:lnTo>
                <a:lnTo>
                  <a:pt x="17784" y="70651"/>
                </a:lnTo>
                <a:lnTo>
                  <a:pt x="22341" y="70651"/>
                </a:lnTo>
                <a:close/>
                <a:moveTo>
                  <a:pt x="22341" y="70409"/>
                </a:moveTo>
                <a:lnTo>
                  <a:pt x="17784" y="70409"/>
                </a:lnTo>
                <a:lnTo>
                  <a:pt x="17784" y="65852"/>
                </a:lnTo>
                <a:lnTo>
                  <a:pt x="22341" y="65852"/>
                </a:lnTo>
                <a:close/>
                <a:moveTo>
                  <a:pt x="22341" y="65610"/>
                </a:moveTo>
                <a:lnTo>
                  <a:pt x="17784" y="65610"/>
                </a:lnTo>
                <a:lnTo>
                  <a:pt x="17784" y="61013"/>
                </a:lnTo>
                <a:lnTo>
                  <a:pt x="22341" y="61013"/>
                </a:lnTo>
                <a:close/>
                <a:moveTo>
                  <a:pt x="22341" y="60771"/>
                </a:moveTo>
                <a:lnTo>
                  <a:pt x="17784" y="60771"/>
                </a:lnTo>
                <a:lnTo>
                  <a:pt x="17784" y="56214"/>
                </a:lnTo>
                <a:lnTo>
                  <a:pt x="22341" y="56214"/>
                </a:lnTo>
                <a:close/>
                <a:moveTo>
                  <a:pt x="22341" y="55972"/>
                </a:moveTo>
                <a:lnTo>
                  <a:pt x="17784" y="55972"/>
                </a:lnTo>
                <a:lnTo>
                  <a:pt x="17784" y="51416"/>
                </a:lnTo>
                <a:lnTo>
                  <a:pt x="22341" y="51416"/>
                </a:lnTo>
                <a:close/>
                <a:moveTo>
                  <a:pt x="22341" y="51174"/>
                </a:moveTo>
                <a:lnTo>
                  <a:pt x="17784" y="51174"/>
                </a:lnTo>
                <a:lnTo>
                  <a:pt x="17784" y="46577"/>
                </a:lnTo>
                <a:lnTo>
                  <a:pt x="22341" y="46577"/>
                </a:lnTo>
                <a:close/>
                <a:moveTo>
                  <a:pt x="22341" y="46335"/>
                </a:moveTo>
                <a:lnTo>
                  <a:pt x="17784" y="46335"/>
                </a:lnTo>
                <a:lnTo>
                  <a:pt x="17784" y="41778"/>
                </a:lnTo>
                <a:lnTo>
                  <a:pt x="22341" y="41778"/>
                </a:lnTo>
                <a:close/>
                <a:moveTo>
                  <a:pt x="22341" y="41536"/>
                </a:moveTo>
                <a:lnTo>
                  <a:pt x="17784" y="41536"/>
                </a:lnTo>
                <a:lnTo>
                  <a:pt x="17784" y="36939"/>
                </a:lnTo>
                <a:lnTo>
                  <a:pt x="22341" y="36939"/>
                </a:lnTo>
                <a:close/>
                <a:moveTo>
                  <a:pt x="22341" y="36737"/>
                </a:moveTo>
                <a:lnTo>
                  <a:pt x="17784" y="36737"/>
                </a:lnTo>
                <a:lnTo>
                  <a:pt x="17784" y="32140"/>
                </a:lnTo>
                <a:lnTo>
                  <a:pt x="22341" y="32140"/>
                </a:lnTo>
                <a:close/>
                <a:moveTo>
                  <a:pt x="22341" y="31898"/>
                </a:moveTo>
                <a:lnTo>
                  <a:pt x="17784" y="31898"/>
                </a:lnTo>
                <a:lnTo>
                  <a:pt x="17784" y="27341"/>
                </a:lnTo>
                <a:lnTo>
                  <a:pt x="22341" y="27341"/>
                </a:lnTo>
                <a:close/>
                <a:moveTo>
                  <a:pt x="22341" y="27099"/>
                </a:moveTo>
                <a:lnTo>
                  <a:pt x="17784" y="27099"/>
                </a:lnTo>
                <a:lnTo>
                  <a:pt x="17784" y="22502"/>
                </a:lnTo>
                <a:lnTo>
                  <a:pt x="22341" y="22502"/>
                </a:lnTo>
                <a:close/>
                <a:moveTo>
                  <a:pt x="22341" y="22260"/>
                </a:moveTo>
                <a:lnTo>
                  <a:pt x="17784" y="22260"/>
                </a:lnTo>
                <a:lnTo>
                  <a:pt x="17784" y="17703"/>
                </a:lnTo>
                <a:lnTo>
                  <a:pt x="22341" y="17703"/>
                </a:lnTo>
                <a:close/>
                <a:moveTo>
                  <a:pt x="22341" y="17461"/>
                </a:moveTo>
                <a:lnTo>
                  <a:pt x="17784" y="17461"/>
                </a:lnTo>
                <a:lnTo>
                  <a:pt x="17784" y="12904"/>
                </a:lnTo>
                <a:lnTo>
                  <a:pt x="22341" y="12904"/>
                </a:lnTo>
                <a:close/>
                <a:moveTo>
                  <a:pt x="27139" y="84846"/>
                </a:moveTo>
                <a:lnTo>
                  <a:pt x="22583" y="84846"/>
                </a:lnTo>
                <a:lnTo>
                  <a:pt x="22583" y="80249"/>
                </a:lnTo>
                <a:lnTo>
                  <a:pt x="27139" y="80249"/>
                </a:lnTo>
                <a:close/>
                <a:moveTo>
                  <a:pt x="27139" y="80007"/>
                </a:moveTo>
                <a:lnTo>
                  <a:pt x="22583" y="80007"/>
                </a:lnTo>
                <a:lnTo>
                  <a:pt x="22583" y="75450"/>
                </a:lnTo>
                <a:lnTo>
                  <a:pt x="27139" y="75450"/>
                </a:lnTo>
                <a:close/>
                <a:moveTo>
                  <a:pt x="27139" y="75208"/>
                </a:moveTo>
                <a:lnTo>
                  <a:pt x="22583" y="75208"/>
                </a:lnTo>
                <a:lnTo>
                  <a:pt x="22583" y="70611"/>
                </a:lnTo>
                <a:lnTo>
                  <a:pt x="27139" y="70611"/>
                </a:lnTo>
                <a:close/>
                <a:moveTo>
                  <a:pt x="27139" y="70369"/>
                </a:moveTo>
                <a:lnTo>
                  <a:pt x="22583" y="70369"/>
                </a:lnTo>
                <a:lnTo>
                  <a:pt x="22583" y="65812"/>
                </a:lnTo>
                <a:lnTo>
                  <a:pt x="27139" y="65812"/>
                </a:lnTo>
                <a:close/>
                <a:moveTo>
                  <a:pt x="27139" y="65570"/>
                </a:moveTo>
                <a:lnTo>
                  <a:pt x="22583" y="65570"/>
                </a:lnTo>
                <a:lnTo>
                  <a:pt x="22583" y="61013"/>
                </a:lnTo>
                <a:lnTo>
                  <a:pt x="27139" y="61013"/>
                </a:lnTo>
                <a:close/>
                <a:moveTo>
                  <a:pt x="27139" y="60771"/>
                </a:moveTo>
                <a:lnTo>
                  <a:pt x="22583" y="60771"/>
                </a:lnTo>
                <a:lnTo>
                  <a:pt x="22583" y="56174"/>
                </a:lnTo>
                <a:lnTo>
                  <a:pt x="27139" y="56174"/>
                </a:lnTo>
                <a:close/>
                <a:moveTo>
                  <a:pt x="27139" y="55932"/>
                </a:moveTo>
                <a:lnTo>
                  <a:pt x="22583" y="55932"/>
                </a:lnTo>
                <a:lnTo>
                  <a:pt x="22583" y="51375"/>
                </a:lnTo>
                <a:lnTo>
                  <a:pt x="27139" y="51375"/>
                </a:lnTo>
                <a:close/>
                <a:moveTo>
                  <a:pt x="27139" y="51133"/>
                </a:moveTo>
                <a:lnTo>
                  <a:pt x="22583" y="51133"/>
                </a:lnTo>
                <a:lnTo>
                  <a:pt x="22583" y="46577"/>
                </a:lnTo>
                <a:lnTo>
                  <a:pt x="27139" y="46577"/>
                </a:lnTo>
                <a:close/>
                <a:moveTo>
                  <a:pt x="27139" y="46335"/>
                </a:moveTo>
                <a:lnTo>
                  <a:pt x="22583" y="46335"/>
                </a:lnTo>
                <a:lnTo>
                  <a:pt x="22583" y="41737"/>
                </a:lnTo>
                <a:lnTo>
                  <a:pt x="27139" y="41737"/>
                </a:lnTo>
                <a:close/>
                <a:moveTo>
                  <a:pt x="27139" y="41495"/>
                </a:moveTo>
                <a:lnTo>
                  <a:pt x="22583" y="41495"/>
                </a:lnTo>
                <a:lnTo>
                  <a:pt x="22583" y="36939"/>
                </a:lnTo>
                <a:lnTo>
                  <a:pt x="27139" y="36939"/>
                </a:lnTo>
                <a:close/>
                <a:moveTo>
                  <a:pt x="27139" y="36697"/>
                </a:moveTo>
                <a:lnTo>
                  <a:pt x="22583" y="36697"/>
                </a:lnTo>
                <a:lnTo>
                  <a:pt x="22583" y="32140"/>
                </a:lnTo>
                <a:lnTo>
                  <a:pt x="27139" y="32140"/>
                </a:lnTo>
                <a:close/>
                <a:moveTo>
                  <a:pt x="27139" y="31898"/>
                </a:moveTo>
                <a:lnTo>
                  <a:pt x="22583" y="31898"/>
                </a:lnTo>
                <a:lnTo>
                  <a:pt x="22583" y="27301"/>
                </a:lnTo>
                <a:lnTo>
                  <a:pt x="27139" y="27301"/>
                </a:lnTo>
                <a:close/>
                <a:moveTo>
                  <a:pt x="27139" y="27059"/>
                </a:moveTo>
                <a:lnTo>
                  <a:pt x="22583" y="27059"/>
                </a:lnTo>
                <a:lnTo>
                  <a:pt x="22583" y="22502"/>
                </a:lnTo>
                <a:lnTo>
                  <a:pt x="27139" y="22502"/>
                </a:lnTo>
                <a:close/>
                <a:moveTo>
                  <a:pt x="27139" y="22260"/>
                </a:moveTo>
                <a:lnTo>
                  <a:pt x="22583" y="22260"/>
                </a:lnTo>
                <a:lnTo>
                  <a:pt x="22583" y="17703"/>
                </a:lnTo>
                <a:lnTo>
                  <a:pt x="27139" y="17703"/>
                </a:lnTo>
                <a:close/>
                <a:moveTo>
                  <a:pt x="27139" y="17461"/>
                </a:moveTo>
                <a:lnTo>
                  <a:pt x="22583" y="17461"/>
                </a:lnTo>
                <a:lnTo>
                  <a:pt x="22583" y="12864"/>
                </a:lnTo>
                <a:lnTo>
                  <a:pt x="27139" y="12864"/>
                </a:lnTo>
                <a:close/>
                <a:moveTo>
                  <a:pt x="27139" y="12622"/>
                </a:moveTo>
                <a:lnTo>
                  <a:pt x="22583" y="12622"/>
                </a:lnTo>
                <a:lnTo>
                  <a:pt x="22583" y="8065"/>
                </a:lnTo>
                <a:lnTo>
                  <a:pt x="27139" y="8065"/>
                </a:lnTo>
                <a:close/>
                <a:moveTo>
                  <a:pt x="31979" y="84806"/>
                </a:moveTo>
                <a:lnTo>
                  <a:pt x="27381" y="84806"/>
                </a:lnTo>
                <a:lnTo>
                  <a:pt x="27381" y="80249"/>
                </a:lnTo>
                <a:lnTo>
                  <a:pt x="31979" y="80249"/>
                </a:lnTo>
                <a:close/>
                <a:moveTo>
                  <a:pt x="31979" y="80007"/>
                </a:moveTo>
                <a:lnTo>
                  <a:pt x="27381" y="80007"/>
                </a:lnTo>
                <a:lnTo>
                  <a:pt x="27381" y="75410"/>
                </a:lnTo>
                <a:lnTo>
                  <a:pt x="31979" y="75410"/>
                </a:lnTo>
                <a:close/>
                <a:moveTo>
                  <a:pt x="31979" y="75168"/>
                </a:moveTo>
                <a:lnTo>
                  <a:pt x="27381" y="75168"/>
                </a:lnTo>
                <a:lnTo>
                  <a:pt x="27381" y="70611"/>
                </a:lnTo>
                <a:lnTo>
                  <a:pt x="31979" y="70611"/>
                </a:lnTo>
                <a:close/>
                <a:moveTo>
                  <a:pt x="31979" y="70369"/>
                </a:moveTo>
                <a:lnTo>
                  <a:pt x="27381" y="70369"/>
                </a:lnTo>
                <a:lnTo>
                  <a:pt x="27381" y="65812"/>
                </a:lnTo>
                <a:lnTo>
                  <a:pt x="31979" y="65812"/>
                </a:lnTo>
                <a:close/>
                <a:moveTo>
                  <a:pt x="31979" y="65570"/>
                </a:moveTo>
                <a:lnTo>
                  <a:pt x="27381" y="65570"/>
                </a:lnTo>
                <a:lnTo>
                  <a:pt x="27381" y="60973"/>
                </a:lnTo>
                <a:lnTo>
                  <a:pt x="31979" y="60973"/>
                </a:lnTo>
                <a:close/>
                <a:moveTo>
                  <a:pt x="31979" y="60731"/>
                </a:moveTo>
                <a:lnTo>
                  <a:pt x="27381" y="60731"/>
                </a:lnTo>
                <a:lnTo>
                  <a:pt x="27381" y="56174"/>
                </a:lnTo>
                <a:lnTo>
                  <a:pt x="31979" y="56174"/>
                </a:lnTo>
                <a:close/>
                <a:moveTo>
                  <a:pt x="31979" y="55932"/>
                </a:moveTo>
                <a:lnTo>
                  <a:pt x="27381" y="55932"/>
                </a:lnTo>
                <a:lnTo>
                  <a:pt x="27381" y="51375"/>
                </a:lnTo>
                <a:lnTo>
                  <a:pt x="31979" y="51375"/>
                </a:lnTo>
                <a:close/>
                <a:moveTo>
                  <a:pt x="31979" y="51133"/>
                </a:moveTo>
                <a:lnTo>
                  <a:pt x="27381" y="51133"/>
                </a:lnTo>
                <a:lnTo>
                  <a:pt x="27381" y="46536"/>
                </a:lnTo>
                <a:lnTo>
                  <a:pt x="31979" y="46536"/>
                </a:lnTo>
                <a:close/>
                <a:moveTo>
                  <a:pt x="31979" y="46294"/>
                </a:moveTo>
                <a:lnTo>
                  <a:pt x="27381" y="46294"/>
                </a:lnTo>
                <a:lnTo>
                  <a:pt x="27381" y="41737"/>
                </a:lnTo>
                <a:lnTo>
                  <a:pt x="31979" y="41737"/>
                </a:lnTo>
                <a:close/>
                <a:moveTo>
                  <a:pt x="31979" y="41495"/>
                </a:moveTo>
                <a:lnTo>
                  <a:pt x="27381" y="41495"/>
                </a:lnTo>
                <a:lnTo>
                  <a:pt x="27381" y="36898"/>
                </a:lnTo>
                <a:lnTo>
                  <a:pt x="31979" y="36898"/>
                </a:lnTo>
                <a:close/>
                <a:moveTo>
                  <a:pt x="31979" y="36656"/>
                </a:moveTo>
                <a:lnTo>
                  <a:pt x="27381" y="36656"/>
                </a:lnTo>
                <a:lnTo>
                  <a:pt x="27381" y="32099"/>
                </a:lnTo>
                <a:lnTo>
                  <a:pt x="31979" y="32099"/>
                </a:lnTo>
                <a:close/>
                <a:moveTo>
                  <a:pt x="31979" y="31858"/>
                </a:moveTo>
                <a:lnTo>
                  <a:pt x="27381" y="31858"/>
                </a:lnTo>
                <a:lnTo>
                  <a:pt x="27381" y="27301"/>
                </a:lnTo>
                <a:lnTo>
                  <a:pt x="31979" y="27301"/>
                </a:lnTo>
                <a:close/>
                <a:moveTo>
                  <a:pt x="31979" y="27059"/>
                </a:moveTo>
                <a:lnTo>
                  <a:pt x="27381" y="27059"/>
                </a:lnTo>
                <a:lnTo>
                  <a:pt x="27381" y="22462"/>
                </a:lnTo>
                <a:lnTo>
                  <a:pt x="31979" y="22462"/>
                </a:lnTo>
                <a:close/>
                <a:moveTo>
                  <a:pt x="31979" y="22220"/>
                </a:moveTo>
                <a:lnTo>
                  <a:pt x="27381" y="22220"/>
                </a:lnTo>
                <a:lnTo>
                  <a:pt x="27381" y="17663"/>
                </a:lnTo>
                <a:lnTo>
                  <a:pt x="31979" y="17663"/>
                </a:lnTo>
                <a:close/>
                <a:moveTo>
                  <a:pt x="31979" y="17421"/>
                </a:moveTo>
                <a:lnTo>
                  <a:pt x="27381" y="17421"/>
                </a:lnTo>
                <a:lnTo>
                  <a:pt x="27381" y="12864"/>
                </a:lnTo>
                <a:lnTo>
                  <a:pt x="31979" y="12864"/>
                </a:lnTo>
                <a:close/>
                <a:moveTo>
                  <a:pt x="31979" y="12622"/>
                </a:moveTo>
                <a:lnTo>
                  <a:pt x="27381" y="12622"/>
                </a:lnTo>
                <a:lnTo>
                  <a:pt x="27381" y="8025"/>
                </a:lnTo>
                <a:lnTo>
                  <a:pt x="31979" y="8025"/>
                </a:lnTo>
                <a:close/>
                <a:moveTo>
                  <a:pt x="36777" y="89604"/>
                </a:moveTo>
                <a:lnTo>
                  <a:pt x="32220" y="89604"/>
                </a:lnTo>
                <a:lnTo>
                  <a:pt x="32220" y="85007"/>
                </a:lnTo>
                <a:lnTo>
                  <a:pt x="36777" y="85007"/>
                </a:lnTo>
                <a:close/>
                <a:moveTo>
                  <a:pt x="36777" y="84765"/>
                </a:moveTo>
                <a:lnTo>
                  <a:pt x="32220" y="84765"/>
                </a:lnTo>
                <a:lnTo>
                  <a:pt x="32220" y="80208"/>
                </a:lnTo>
                <a:lnTo>
                  <a:pt x="36777" y="80208"/>
                </a:lnTo>
                <a:close/>
                <a:moveTo>
                  <a:pt x="36777" y="79966"/>
                </a:moveTo>
                <a:lnTo>
                  <a:pt x="32220" y="79966"/>
                </a:lnTo>
                <a:lnTo>
                  <a:pt x="32220" y="75410"/>
                </a:lnTo>
                <a:lnTo>
                  <a:pt x="36777" y="75410"/>
                </a:lnTo>
                <a:close/>
                <a:moveTo>
                  <a:pt x="36777" y="75168"/>
                </a:moveTo>
                <a:lnTo>
                  <a:pt x="32220" y="75168"/>
                </a:lnTo>
                <a:lnTo>
                  <a:pt x="32220" y="70570"/>
                </a:lnTo>
                <a:lnTo>
                  <a:pt x="36777" y="70570"/>
                </a:lnTo>
                <a:close/>
                <a:moveTo>
                  <a:pt x="36777" y="70329"/>
                </a:moveTo>
                <a:lnTo>
                  <a:pt x="32220" y="70329"/>
                </a:lnTo>
                <a:lnTo>
                  <a:pt x="32220" y="65772"/>
                </a:lnTo>
                <a:lnTo>
                  <a:pt x="36777" y="65772"/>
                </a:lnTo>
                <a:close/>
                <a:moveTo>
                  <a:pt x="36777" y="65530"/>
                </a:moveTo>
                <a:lnTo>
                  <a:pt x="32220" y="65530"/>
                </a:lnTo>
                <a:lnTo>
                  <a:pt x="32220" y="60973"/>
                </a:lnTo>
                <a:lnTo>
                  <a:pt x="36777" y="60973"/>
                </a:lnTo>
                <a:close/>
                <a:moveTo>
                  <a:pt x="36777" y="60731"/>
                </a:moveTo>
                <a:lnTo>
                  <a:pt x="32220" y="60731"/>
                </a:lnTo>
                <a:lnTo>
                  <a:pt x="32220" y="56134"/>
                </a:lnTo>
                <a:lnTo>
                  <a:pt x="36777" y="56134"/>
                </a:lnTo>
                <a:close/>
                <a:moveTo>
                  <a:pt x="36777" y="55892"/>
                </a:moveTo>
                <a:lnTo>
                  <a:pt x="32220" y="55892"/>
                </a:lnTo>
                <a:lnTo>
                  <a:pt x="32220" y="51335"/>
                </a:lnTo>
                <a:lnTo>
                  <a:pt x="36777" y="51335"/>
                </a:lnTo>
                <a:close/>
                <a:moveTo>
                  <a:pt x="36777" y="51093"/>
                </a:moveTo>
                <a:lnTo>
                  <a:pt x="32220" y="51093"/>
                </a:lnTo>
                <a:lnTo>
                  <a:pt x="32220" y="46536"/>
                </a:lnTo>
                <a:lnTo>
                  <a:pt x="36777" y="46536"/>
                </a:lnTo>
                <a:close/>
                <a:moveTo>
                  <a:pt x="36777" y="46294"/>
                </a:moveTo>
                <a:lnTo>
                  <a:pt x="32220" y="46294"/>
                </a:lnTo>
                <a:lnTo>
                  <a:pt x="32220" y="41697"/>
                </a:lnTo>
                <a:lnTo>
                  <a:pt x="36777" y="41697"/>
                </a:lnTo>
                <a:close/>
                <a:moveTo>
                  <a:pt x="36777" y="41455"/>
                </a:moveTo>
                <a:lnTo>
                  <a:pt x="32220" y="41455"/>
                </a:lnTo>
                <a:lnTo>
                  <a:pt x="32220" y="36898"/>
                </a:lnTo>
                <a:lnTo>
                  <a:pt x="36777" y="36898"/>
                </a:lnTo>
                <a:close/>
                <a:moveTo>
                  <a:pt x="36777" y="36656"/>
                </a:moveTo>
                <a:lnTo>
                  <a:pt x="32220" y="36656"/>
                </a:lnTo>
                <a:lnTo>
                  <a:pt x="32220" y="32059"/>
                </a:lnTo>
                <a:lnTo>
                  <a:pt x="36777" y="32059"/>
                </a:lnTo>
                <a:close/>
                <a:moveTo>
                  <a:pt x="36777" y="31817"/>
                </a:moveTo>
                <a:lnTo>
                  <a:pt x="32220" y="31817"/>
                </a:lnTo>
                <a:lnTo>
                  <a:pt x="32220" y="27260"/>
                </a:lnTo>
                <a:lnTo>
                  <a:pt x="36777" y="27260"/>
                </a:lnTo>
                <a:close/>
                <a:moveTo>
                  <a:pt x="36777" y="27018"/>
                </a:moveTo>
                <a:lnTo>
                  <a:pt x="32220" y="27018"/>
                </a:lnTo>
                <a:lnTo>
                  <a:pt x="32220" y="22462"/>
                </a:lnTo>
                <a:lnTo>
                  <a:pt x="36777" y="22462"/>
                </a:lnTo>
                <a:close/>
                <a:moveTo>
                  <a:pt x="36777" y="22220"/>
                </a:moveTo>
                <a:lnTo>
                  <a:pt x="32220" y="22220"/>
                </a:lnTo>
                <a:lnTo>
                  <a:pt x="32220" y="17622"/>
                </a:lnTo>
                <a:lnTo>
                  <a:pt x="36777" y="17622"/>
                </a:lnTo>
                <a:close/>
                <a:moveTo>
                  <a:pt x="36777" y="17380"/>
                </a:moveTo>
                <a:lnTo>
                  <a:pt x="32220" y="17380"/>
                </a:lnTo>
                <a:lnTo>
                  <a:pt x="32220" y="12824"/>
                </a:lnTo>
                <a:lnTo>
                  <a:pt x="36777" y="12824"/>
                </a:lnTo>
                <a:close/>
                <a:moveTo>
                  <a:pt x="36777" y="12582"/>
                </a:moveTo>
                <a:lnTo>
                  <a:pt x="32220" y="12582"/>
                </a:lnTo>
                <a:lnTo>
                  <a:pt x="32220" y="8025"/>
                </a:lnTo>
                <a:lnTo>
                  <a:pt x="36777" y="8025"/>
                </a:lnTo>
                <a:close/>
                <a:moveTo>
                  <a:pt x="36777" y="7783"/>
                </a:moveTo>
                <a:lnTo>
                  <a:pt x="32220" y="7783"/>
                </a:lnTo>
                <a:lnTo>
                  <a:pt x="32220" y="3307"/>
                </a:lnTo>
                <a:lnTo>
                  <a:pt x="36777" y="3307"/>
                </a:lnTo>
                <a:lnTo>
                  <a:pt x="36777" y="7904"/>
                </a:lnTo>
                <a:close/>
                <a:moveTo>
                  <a:pt x="41616" y="89564"/>
                </a:moveTo>
                <a:lnTo>
                  <a:pt x="37019" y="89564"/>
                </a:lnTo>
                <a:lnTo>
                  <a:pt x="37019" y="85007"/>
                </a:lnTo>
                <a:lnTo>
                  <a:pt x="41616" y="85007"/>
                </a:lnTo>
                <a:close/>
                <a:moveTo>
                  <a:pt x="41616" y="84765"/>
                </a:moveTo>
                <a:lnTo>
                  <a:pt x="37019" y="84765"/>
                </a:lnTo>
                <a:lnTo>
                  <a:pt x="37019" y="80168"/>
                </a:lnTo>
                <a:lnTo>
                  <a:pt x="41616" y="80168"/>
                </a:lnTo>
                <a:close/>
                <a:moveTo>
                  <a:pt x="41616" y="79926"/>
                </a:moveTo>
                <a:lnTo>
                  <a:pt x="37019" y="79926"/>
                </a:lnTo>
                <a:lnTo>
                  <a:pt x="37019" y="75369"/>
                </a:lnTo>
                <a:lnTo>
                  <a:pt x="41616" y="75369"/>
                </a:lnTo>
                <a:close/>
                <a:moveTo>
                  <a:pt x="41616" y="75127"/>
                </a:moveTo>
                <a:lnTo>
                  <a:pt x="37019" y="75127"/>
                </a:lnTo>
                <a:lnTo>
                  <a:pt x="37019" y="70570"/>
                </a:lnTo>
                <a:lnTo>
                  <a:pt x="41616" y="70570"/>
                </a:lnTo>
                <a:close/>
                <a:moveTo>
                  <a:pt x="41616" y="70329"/>
                </a:moveTo>
                <a:lnTo>
                  <a:pt x="37019" y="70329"/>
                </a:lnTo>
                <a:lnTo>
                  <a:pt x="37019" y="65731"/>
                </a:lnTo>
                <a:lnTo>
                  <a:pt x="41616" y="65731"/>
                </a:lnTo>
                <a:close/>
                <a:moveTo>
                  <a:pt x="41616" y="65489"/>
                </a:moveTo>
                <a:lnTo>
                  <a:pt x="37019" y="65489"/>
                </a:lnTo>
                <a:lnTo>
                  <a:pt x="37019" y="60933"/>
                </a:lnTo>
                <a:lnTo>
                  <a:pt x="41616" y="60933"/>
                </a:lnTo>
                <a:close/>
                <a:moveTo>
                  <a:pt x="41616" y="60691"/>
                </a:moveTo>
                <a:lnTo>
                  <a:pt x="37019" y="60691"/>
                </a:lnTo>
                <a:lnTo>
                  <a:pt x="37019" y="56134"/>
                </a:lnTo>
                <a:lnTo>
                  <a:pt x="41616" y="56134"/>
                </a:lnTo>
                <a:close/>
                <a:moveTo>
                  <a:pt x="41616" y="55892"/>
                </a:moveTo>
                <a:lnTo>
                  <a:pt x="37019" y="55892"/>
                </a:lnTo>
                <a:lnTo>
                  <a:pt x="37019" y="51295"/>
                </a:lnTo>
                <a:lnTo>
                  <a:pt x="41616" y="51295"/>
                </a:lnTo>
                <a:close/>
                <a:moveTo>
                  <a:pt x="41616" y="51053"/>
                </a:moveTo>
                <a:lnTo>
                  <a:pt x="37019" y="51053"/>
                </a:lnTo>
                <a:lnTo>
                  <a:pt x="37019" y="46496"/>
                </a:lnTo>
                <a:lnTo>
                  <a:pt x="41616" y="46496"/>
                </a:lnTo>
                <a:close/>
                <a:moveTo>
                  <a:pt x="41616" y="46254"/>
                </a:moveTo>
                <a:lnTo>
                  <a:pt x="37019" y="46254"/>
                </a:lnTo>
                <a:lnTo>
                  <a:pt x="37019" y="41697"/>
                </a:lnTo>
                <a:lnTo>
                  <a:pt x="41616" y="41697"/>
                </a:lnTo>
                <a:close/>
                <a:moveTo>
                  <a:pt x="41616" y="41455"/>
                </a:moveTo>
                <a:lnTo>
                  <a:pt x="37019" y="41455"/>
                </a:lnTo>
                <a:lnTo>
                  <a:pt x="37019" y="36858"/>
                </a:lnTo>
                <a:lnTo>
                  <a:pt x="41616" y="36858"/>
                </a:lnTo>
                <a:close/>
                <a:moveTo>
                  <a:pt x="41616" y="36616"/>
                </a:moveTo>
                <a:lnTo>
                  <a:pt x="37019" y="36616"/>
                </a:lnTo>
                <a:lnTo>
                  <a:pt x="37019" y="32059"/>
                </a:lnTo>
                <a:lnTo>
                  <a:pt x="41616" y="32059"/>
                </a:lnTo>
                <a:close/>
                <a:moveTo>
                  <a:pt x="41616" y="31817"/>
                </a:moveTo>
                <a:lnTo>
                  <a:pt x="37019" y="31817"/>
                </a:lnTo>
                <a:lnTo>
                  <a:pt x="37019" y="27220"/>
                </a:lnTo>
                <a:lnTo>
                  <a:pt x="41616" y="27220"/>
                </a:lnTo>
                <a:close/>
                <a:moveTo>
                  <a:pt x="41616" y="26978"/>
                </a:moveTo>
                <a:lnTo>
                  <a:pt x="37019" y="26978"/>
                </a:lnTo>
                <a:lnTo>
                  <a:pt x="37019" y="22421"/>
                </a:lnTo>
                <a:lnTo>
                  <a:pt x="41616" y="22421"/>
                </a:lnTo>
                <a:close/>
                <a:moveTo>
                  <a:pt x="41616" y="22179"/>
                </a:moveTo>
                <a:lnTo>
                  <a:pt x="37019" y="22179"/>
                </a:lnTo>
                <a:lnTo>
                  <a:pt x="37019" y="17622"/>
                </a:lnTo>
                <a:lnTo>
                  <a:pt x="41616" y="17622"/>
                </a:lnTo>
                <a:close/>
                <a:moveTo>
                  <a:pt x="41616" y="17380"/>
                </a:moveTo>
                <a:lnTo>
                  <a:pt x="37019" y="17380"/>
                </a:lnTo>
                <a:lnTo>
                  <a:pt x="37019" y="12783"/>
                </a:lnTo>
                <a:lnTo>
                  <a:pt x="41616" y="12783"/>
                </a:lnTo>
                <a:close/>
                <a:moveTo>
                  <a:pt x="41616" y="12541"/>
                </a:moveTo>
                <a:lnTo>
                  <a:pt x="37019" y="12541"/>
                </a:lnTo>
                <a:lnTo>
                  <a:pt x="37019" y="7985"/>
                </a:lnTo>
                <a:lnTo>
                  <a:pt x="41616" y="7985"/>
                </a:lnTo>
                <a:close/>
                <a:moveTo>
                  <a:pt x="41616" y="7743"/>
                </a:moveTo>
                <a:lnTo>
                  <a:pt x="37019" y="7743"/>
                </a:lnTo>
                <a:lnTo>
                  <a:pt x="37019" y="3307"/>
                </a:lnTo>
                <a:lnTo>
                  <a:pt x="41616" y="3307"/>
                </a:lnTo>
                <a:lnTo>
                  <a:pt x="41616" y="7904"/>
                </a:lnTo>
                <a:close/>
                <a:moveTo>
                  <a:pt x="46415" y="89564"/>
                </a:moveTo>
                <a:lnTo>
                  <a:pt x="41858" y="89564"/>
                </a:lnTo>
                <a:lnTo>
                  <a:pt x="41858" y="84967"/>
                </a:lnTo>
                <a:lnTo>
                  <a:pt x="46415" y="84967"/>
                </a:lnTo>
                <a:close/>
                <a:moveTo>
                  <a:pt x="46415" y="84725"/>
                </a:moveTo>
                <a:lnTo>
                  <a:pt x="41858" y="84725"/>
                </a:lnTo>
                <a:lnTo>
                  <a:pt x="41858" y="80168"/>
                </a:lnTo>
                <a:lnTo>
                  <a:pt x="46415" y="80168"/>
                </a:lnTo>
                <a:close/>
                <a:moveTo>
                  <a:pt x="46415" y="79926"/>
                </a:moveTo>
                <a:lnTo>
                  <a:pt x="41858" y="79926"/>
                </a:lnTo>
                <a:lnTo>
                  <a:pt x="41858" y="75329"/>
                </a:lnTo>
                <a:lnTo>
                  <a:pt x="46415" y="75329"/>
                </a:lnTo>
                <a:close/>
                <a:moveTo>
                  <a:pt x="46415" y="75087"/>
                </a:moveTo>
                <a:lnTo>
                  <a:pt x="41858" y="75087"/>
                </a:lnTo>
                <a:lnTo>
                  <a:pt x="41858" y="70530"/>
                </a:lnTo>
                <a:lnTo>
                  <a:pt x="46415" y="70530"/>
                </a:lnTo>
                <a:close/>
                <a:moveTo>
                  <a:pt x="46415" y="70288"/>
                </a:moveTo>
                <a:lnTo>
                  <a:pt x="41858" y="70288"/>
                </a:lnTo>
                <a:lnTo>
                  <a:pt x="41858" y="65731"/>
                </a:lnTo>
                <a:lnTo>
                  <a:pt x="46415" y="65731"/>
                </a:lnTo>
                <a:close/>
                <a:moveTo>
                  <a:pt x="46415" y="65489"/>
                </a:moveTo>
                <a:lnTo>
                  <a:pt x="41858" y="65489"/>
                </a:lnTo>
                <a:lnTo>
                  <a:pt x="41858" y="60892"/>
                </a:lnTo>
                <a:lnTo>
                  <a:pt x="46415" y="60892"/>
                </a:lnTo>
                <a:close/>
                <a:moveTo>
                  <a:pt x="46415" y="60650"/>
                </a:moveTo>
                <a:lnTo>
                  <a:pt x="41858" y="60650"/>
                </a:lnTo>
                <a:lnTo>
                  <a:pt x="41858" y="56093"/>
                </a:lnTo>
                <a:lnTo>
                  <a:pt x="46415" y="56093"/>
                </a:lnTo>
                <a:close/>
                <a:moveTo>
                  <a:pt x="46415" y="55851"/>
                </a:moveTo>
                <a:lnTo>
                  <a:pt x="41858" y="55851"/>
                </a:lnTo>
                <a:lnTo>
                  <a:pt x="41858" y="51295"/>
                </a:lnTo>
                <a:lnTo>
                  <a:pt x="46415" y="51295"/>
                </a:lnTo>
                <a:close/>
                <a:moveTo>
                  <a:pt x="46415" y="51053"/>
                </a:moveTo>
                <a:lnTo>
                  <a:pt x="41858" y="51053"/>
                </a:lnTo>
                <a:lnTo>
                  <a:pt x="41858" y="46456"/>
                </a:lnTo>
                <a:lnTo>
                  <a:pt x="46415" y="46456"/>
                </a:lnTo>
                <a:close/>
                <a:moveTo>
                  <a:pt x="46415" y="46214"/>
                </a:moveTo>
                <a:lnTo>
                  <a:pt x="41858" y="46214"/>
                </a:lnTo>
                <a:lnTo>
                  <a:pt x="41858" y="41657"/>
                </a:lnTo>
                <a:lnTo>
                  <a:pt x="46415" y="41657"/>
                </a:lnTo>
                <a:close/>
                <a:moveTo>
                  <a:pt x="46415" y="41415"/>
                </a:moveTo>
                <a:lnTo>
                  <a:pt x="41858" y="41415"/>
                </a:lnTo>
                <a:lnTo>
                  <a:pt x="41858" y="36858"/>
                </a:lnTo>
                <a:lnTo>
                  <a:pt x="46415" y="36858"/>
                </a:lnTo>
                <a:close/>
                <a:moveTo>
                  <a:pt x="46415" y="36616"/>
                </a:moveTo>
                <a:lnTo>
                  <a:pt x="41858" y="36616"/>
                </a:lnTo>
                <a:lnTo>
                  <a:pt x="41858" y="32019"/>
                </a:lnTo>
                <a:lnTo>
                  <a:pt x="46415" y="32019"/>
                </a:lnTo>
                <a:close/>
                <a:moveTo>
                  <a:pt x="46415" y="31777"/>
                </a:moveTo>
                <a:lnTo>
                  <a:pt x="41858" y="31777"/>
                </a:lnTo>
                <a:lnTo>
                  <a:pt x="41858" y="27220"/>
                </a:lnTo>
                <a:lnTo>
                  <a:pt x="46415" y="27220"/>
                </a:lnTo>
                <a:close/>
                <a:moveTo>
                  <a:pt x="46415" y="26978"/>
                </a:moveTo>
                <a:lnTo>
                  <a:pt x="41858" y="26978"/>
                </a:lnTo>
                <a:lnTo>
                  <a:pt x="41858" y="22381"/>
                </a:lnTo>
                <a:lnTo>
                  <a:pt x="46415" y="22381"/>
                </a:lnTo>
                <a:close/>
                <a:moveTo>
                  <a:pt x="46415" y="22139"/>
                </a:moveTo>
                <a:lnTo>
                  <a:pt x="41858" y="22139"/>
                </a:lnTo>
                <a:lnTo>
                  <a:pt x="41858" y="17582"/>
                </a:lnTo>
                <a:lnTo>
                  <a:pt x="46415" y="17582"/>
                </a:lnTo>
                <a:close/>
                <a:moveTo>
                  <a:pt x="46415" y="17340"/>
                </a:moveTo>
                <a:lnTo>
                  <a:pt x="41858" y="17340"/>
                </a:lnTo>
                <a:lnTo>
                  <a:pt x="41858" y="12783"/>
                </a:lnTo>
                <a:lnTo>
                  <a:pt x="46415" y="12783"/>
                </a:lnTo>
                <a:close/>
                <a:moveTo>
                  <a:pt x="46415" y="12541"/>
                </a:moveTo>
                <a:lnTo>
                  <a:pt x="41858" y="12541"/>
                </a:lnTo>
                <a:lnTo>
                  <a:pt x="41858" y="7944"/>
                </a:lnTo>
                <a:lnTo>
                  <a:pt x="46415" y="7944"/>
                </a:lnTo>
                <a:close/>
                <a:moveTo>
                  <a:pt x="46415" y="7702"/>
                </a:moveTo>
                <a:lnTo>
                  <a:pt x="41858" y="7702"/>
                </a:lnTo>
                <a:lnTo>
                  <a:pt x="41858" y="3307"/>
                </a:lnTo>
                <a:lnTo>
                  <a:pt x="46415" y="3307"/>
                </a:lnTo>
                <a:lnTo>
                  <a:pt x="46415" y="7904"/>
                </a:lnTo>
                <a:close/>
                <a:moveTo>
                  <a:pt x="51214" y="89524"/>
                </a:moveTo>
                <a:lnTo>
                  <a:pt x="46657" y="89524"/>
                </a:lnTo>
                <a:lnTo>
                  <a:pt x="46657" y="84967"/>
                </a:lnTo>
                <a:lnTo>
                  <a:pt x="51214" y="84967"/>
                </a:lnTo>
                <a:close/>
                <a:moveTo>
                  <a:pt x="51214" y="84685"/>
                </a:moveTo>
                <a:lnTo>
                  <a:pt x="46657" y="84685"/>
                </a:lnTo>
                <a:lnTo>
                  <a:pt x="46657" y="80128"/>
                </a:lnTo>
                <a:lnTo>
                  <a:pt x="51214" y="80128"/>
                </a:lnTo>
                <a:close/>
                <a:moveTo>
                  <a:pt x="51214" y="79886"/>
                </a:moveTo>
                <a:lnTo>
                  <a:pt x="46657" y="79886"/>
                </a:lnTo>
                <a:lnTo>
                  <a:pt x="46657" y="75329"/>
                </a:lnTo>
                <a:lnTo>
                  <a:pt x="51214" y="75329"/>
                </a:lnTo>
                <a:close/>
                <a:moveTo>
                  <a:pt x="51214" y="75087"/>
                </a:moveTo>
                <a:lnTo>
                  <a:pt x="46657" y="75087"/>
                </a:lnTo>
                <a:lnTo>
                  <a:pt x="46657" y="70490"/>
                </a:lnTo>
                <a:lnTo>
                  <a:pt x="51214" y="70490"/>
                </a:lnTo>
                <a:close/>
                <a:moveTo>
                  <a:pt x="51214" y="70248"/>
                </a:moveTo>
                <a:lnTo>
                  <a:pt x="46657" y="70248"/>
                </a:lnTo>
                <a:lnTo>
                  <a:pt x="46657" y="65691"/>
                </a:lnTo>
                <a:lnTo>
                  <a:pt x="51214" y="65691"/>
                </a:lnTo>
                <a:close/>
                <a:moveTo>
                  <a:pt x="51214" y="65449"/>
                </a:moveTo>
                <a:lnTo>
                  <a:pt x="46657" y="65449"/>
                </a:lnTo>
                <a:lnTo>
                  <a:pt x="46657" y="60892"/>
                </a:lnTo>
                <a:lnTo>
                  <a:pt x="51214" y="60892"/>
                </a:lnTo>
                <a:close/>
                <a:moveTo>
                  <a:pt x="51214" y="60650"/>
                </a:moveTo>
                <a:lnTo>
                  <a:pt x="46657" y="60650"/>
                </a:lnTo>
                <a:lnTo>
                  <a:pt x="46657" y="56053"/>
                </a:lnTo>
                <a:lnTo>
                  <a:pt x="51214" y="56053"/>
                </a:lnTo>
                <a:close/>
                <a:moveTo>
                  <a:pt x="51214" y="55811"/>
                </a:moveTo>
                <a:lnTo>
                  <a:pt x="46657" y="55811"/>
                </a:lnTo>
                <a:lnTo>
                  <a:pt x="46657" y="51254"/>
                </a:lnTo>
                <a:lnTo>
                  <a:pt x="51214" y="51254"/>
                </a:lnTo>
                <a:close/>
                <a:moveTo>
                  <a:pt x="51214" y="51012"/>
                </a:moveTo>
                <a:lnTo>
                  <a:pt x="46657" y="51012"/>
                </a:lnTo>
                <a:lnTo>
                  <a:pt x="46657" y="46456"/>
                </a:lnTo>
                <a:lnTo>
                  <a:pt x="51214" y="46456"/>
                </a:lnTo>
                <a:close/>
                <a:moveTo>
                  <a:pt x="51214" y="46214"/>
                </a:moveTo>
                <a:lnTo>
                  <a:pt x="46657" y="46214"/>
                </a:lnTo>
                <a:lnTo>
                  <a:pt x="46657" y="41616"/>
                </a:lnTo>
                <a:lnTo>
                  <a:pt x="51214" y="41616"/>
                </a:lnTo>
                <a:close/>
                <a:moveTo>
                  <a:pt x="51214" y="41374"/>
                </a:moveTo>
                <a:lnTo>
                  <a:pt x="46657" y="41374"/>
                </a:lnTo>
                <a:lnTo>
                  <a:pt x="46657" y="36818"/>
                </a:lnTo>
                <a:lnTo>
                  <a:pt x="51214" y="36818"/>
                </a:lnTo>
                <a:close/>
                <a:moveTo>
                  <a:pt x="51214" y="36576"/>
                </a:moveTo>
                <a:lnTo>
                  <a:pt x="46657" y="36576"/>
                </a:lnTo>
                <a:lnTo>
                  <a:pt x="46657" y="32019"/>
                </a:lnTo>
                <a:lnTo>
                  <a:pt x="51214" y="32019"/>
                </a:lnTo>
                <a:close/>
                <a:moveTo>
                  <a:pt x="51214" y="31777"/>
                </a:moveTo>
                <a:lnTo>
                  <a:pt x="46657" y="31777"/>
                </a:lnTo>
                <a:lnTo>
                  <a:pt x="46657" y="27180"/>
                </a:lnTo>
                <a:lnTo>
                  <a:pt x="51214" y="27180"/>
                </a:lnTo>
                <a:close/>
                <a:moveTo>
                  <a:pt x="51214" y="26938"/>
                </a:moveTo>
                <a:lnTo>
                  <a:pt x="46657" y="26938"/>
                </a:lnTo>
                <a:lnTo>
                  <a:pt x="46657" y="22381"/>
                </a:lnTo>
                <a:lnTo>
                  <a:pt x="51214" y="22381"/>
                </a:lnTo>
                <a:close/>
                <a:moveTo>
                  <a:pt x="51214" y="22139"/>
                </a:moveTo>
                <a:lnTo>
                  <a:pt x="46657" y="22139"/>
                </a:lnTo>
                <a:lnTo>
                  <a:pt x="46657" y="17582"/>
                </a:lnTo>
                <a:lnTo>
                  <a:pt x="51214" y="17582"/>
                </a:lnTo>
                <a:close/>
                <a:moveTo>
                  <a:pt x="51214" y="17340"/>
                </a:moveTo>
                <a:lnTo>
                  <a:pt x="46657" y="17340"/>
                </a:lnTo>
                <a:lnTo>
                  <a:pt x="46657" y="12743"/>
                </a:lnTo>
                <a:lnTo>
                  <a:pt x="51214" y="12743"/>
                </a:lnTo>
                <a:close/>
                <a:moveTo>
                  <a:pt x="51214" y="12501"/>
                </a:moveTo>
                <a:lnTo>
                  <a:pt x="46657" y="12501"/>
                </a:lnTo>
                <a:lnTo>
                  <a:pt x="46657" y="7944"/>
                </a:lnTo>
                <a:lnTo>
                  <a:pt x="51214" y="7944"/>
                </a:lnTo>
                <a:close/>
                <a:moveTo>
                  <a:pt x="51214" y="7702"/>
                </a:moveTo>
                <a:lnTo>
                  <a:pt x="46657" y="7702"/>
                </a:lnTo>
                <a:lnTo>
                  <a:pt x="46657" y="3307"/>
                </a:lnTo>
                <a:lnTo>
                  <a:pt x="51214" y="3307"/>
                </a:lnTo>
                <a:lnTo>
                  <a:pt x="51214" y="7904"/>
                </a:lnTo>
                <a:close/>
                <a:moveTo>
                  <a:pt x="56053" y="89483"/>
                </a:moveTo>
                <a:lnTo>
                  <a:pt x="51456" y="89483"/>
                </a:lnTo>
                <a:lnTo>
                  <a:pt x="51456" y="84927"/>
                </a:lnTo>
                <a:lnTo>
                  <a:pt x="56053" y="84927"/>
                </a:lnTo>
                <a:close/>
                <a:moveTo>
                  <a:pt x="56053" y="84685"/>
                </a:moveTo>
                <a:lnTo>
                  <a:pt x="51456" y="84685"/>
                </a:lnTo>
                <a:lnTo>
                  <a:pt x="51456" y="80087"/>
                </a:lnTo>
                <a:lnTo>
                  <a:pt x="56053" y="80087"/>
                </a:lnTo>
                <a:close/>
                <a:moveTo>
                  <a:pt x="56053" y="79845"/>
                </a:moveTo>
                <a:lnTo>
                  <a:pt x="51456" y="79845"/>
                </a:lnTo>
                <a:lnTo>
                  <a:pt x="51456" y="75289"/>
                </a:lnTo>
                <a:lnTo>
                  <a:pt x="56053" y="75289"/>
                </a:lnTo>
                <a:close/>
                <a:moveTo>
                  <a:pt x="56053" y="75047"/>
                </a:moveTo>
                <a:lnTo>
                  <a:pt x="51456" y="75047"/>
                </a:lnTo>
                <a:lnTo>
                  <a:pt x="51456" y="70490"/>
                </a:lnTo>
                <a:lnTo>
                  <a:pt x="56053" y="70490"/>
                </a:lnTo>
                <a:close/>
                <a:moveTo>
                  <a:pt x="56053" y="70248"/>
                </a:moveTo>
                <a:lnTo>
                  <a:pt x="51456" y="70248"/>
                </a:lnTo>
                <a:lnTo>
                  <a:pt x="51456" y="65651"/>
                </a:lnTo>
                <a:lnTo>
                  <a:pt x="56053" y="65651"/>
                </a:lnTo>
                <a:close/>
                <a:moveTo>
                  <a:pt x="56053" y="65409"/>
                </a:moveTo>
                <a:lnTo>
                  <a:pt x="51456" y="65409"/>
                </a:lnTo>
                <a:lnTo>
                  <a:pt x="51456" y="60852"/>
                </a:lnTo>
                <a:lnTo>
                  <a:pt x="56053" y="60852"/>
                </a:lnTo>
                <a:close/>
                <a:moveTo>
                  <a:pt x="56053" y="60610"/>
                </a:moveTo>
                <a:lnTo>
                  <a:pt x="51456" y="60610"/>
                </a:lnTo>
                <a:lnTo>
                  <a:pt x="51456" y="56053"/>
                </a:lnTo>
                <a:lnTo>
                  <a:pt x="56053" y="56053"/>
                </a:lnTo>
                <a:close/>
                <a:moveTo>
                  <a:pt x="56053" y="55811"/>
                </a:moveTo>
                <a:lnTo>
                  <a:pt x="51456" y="55811"/>
                </a:lnTo>
                <a:lnTo>
                  <a:pt x="51456" y="51214"/>
                </a:lnTo>
                <a:lnTo>
                  <a:pt x="56053" y="51214"/>
                </a:lnTo>
                <a:close/>
                <a:moveTo>
                  <a:pt x="56053" y="50972"/>
                </a:moveTo>
                <a:lnTo>
                  <a:pt x="51456" y="50972"/>
                </a:lnTo>
                <a:lnTo>
                  <a:pt x="51456" y="46415"/>
                </a:lnTo>
                <a:lnTo>
                  <a:pt x="56053" y="46415"/>
                </a:lnTo>
                <a:close/>
                <a:moveTo>
                  <a:pt x="56053" y="46173"/>
                </a:moveTo>
                <a:lnTo>
                  <a:pt x="51456" y="46173"/>
                </a:lnTo>
                <a:lnTo>
                  <a:pt x="51456" y="41616"/>
                </a:lnTo>
                <a:lnTo>
                  <a:pt x="56053" y="41616"/>
                </a:lnTo>
                <a:close/>
                <a:moveTo>
                  <a:pt x="56053" y="41374"/>
                </a:moveTo>
                <a:lnTo>
                  <a:pt x="51456" y="41374"/>
                </a:lnTo>
                <a:lnTo>
                  <a:pt x="51456" y="36777"/>
                </a:lnTo>
                <a:lnTo>
                  <a:pt x="56053" y="36777"/>
                </a:lnTo>
                <a:close/>
                <a:moveTo>
                  <a:pt x="56053" y="36535"/>
                </a:moveTo>
                <a:lnTo>
                  <a:pt x="51456" y="36535"/>
                </a:lnTo>
                <a:lnTo>
                  <a:pt x="51456" y="31978"/>
                </a:lnTo>
                <a:lnTo>
                  <a:pt x="56053" y="31978"/>
                </a:lnTo>
                <a:close/>
                <a:moveTo>
                  <a:pt x="56053" y="31737"/>
                </a:moveTo>
                <a:lnTo>
                  <a:pt x="51456" y="31737"/>
                </a:lnTo>
                <a:lnTo>
                  <a:pt x="51456" y="27180"/>
                </a:lnTo>
                <a:lnTo>
                  <a:pt x="56053" y="27180"/>
                </a:lnTo>
                <a:close/>
                <a:moveTo>
                  <a:pt x="56053" y="26938"/>
                </a:moveTo>
                <a:lnTo>
                  <a:pt x="51456" y="26938"/>
                </a:lnTo>
                <a:lnTo>
                  <a:pt x="51456" y="22341"/>
                </a:lnTo>
                <a:lnTo>
                  <a:pt x="56053" y="22341"/>
                </a:lnTo>
                <a:close/>
                <a:moveTo>
                  <a:pt x="56053" y="22099"/>
                </a:moveTo>
                <a:lnTo>
                  <a:pt x="51456" y="22099"/>
                </a:lnTo>
                <a:lnTo>
                  <a:pt x="51456" y="17542"/>
                </a:lnTo>
                <a:lnTo>
                  <a:pt x="56053" y="17542"/>
                </a:lnTo>
                <a:close/>
                <a:moveTo>
                  <a:pt x="56053" y="17300"/>
                </a:moveTo>
                <a:lnTo>
                  <a:pt x="51456" y="17300"/>
                </a:lnTo>
                <a:lnTo>
                  <a:pt x="51456" y="12743"/>
                </a:lnTo>
                <a:lnTo>
                  <a:pt x="56053" y="12743"/>
                </a:lnTo>
                <a:close/>
                <a:moveTo>
                  <a:pt x="56053" y="12501"/>
                </a:moveTo>
                <a:lnTo>
                  <a:pt x="51456" y="12501"/>
                </a:lnTo>
                <a:lnTo>
                  <a:pt x="51456" y="7904"/>
                </a:lnTo>
                <a:lnTo>
                  <a:pt x="56053" y="7904"/>
                </a:lnTo>
                <a:close/>
                <a:moveTo>
                  <a:pt x="56053" y="7662"/>
                </a:moveTo>
                <a:lnTo>
                  <a:pt x="51456" y="7662"/>
                </a:lnTo>
                <a:lnTo>
                  <a:pt x="51456" y="3307"/>
                </a:lnTo>
                <a:lnTo>
                  <a:pt x="56053" y="3307"/>
                </a:lnTo>
                <a:lnTo>
                  <a:pt x="56053" y="7904"/>
                </a:lnTo>
                <a:close/>
                <a:moveTo>
                  <a:pt x="60852" y="89483"/>
                </a:moveTo>
                <a:lnTo>
                  <a:pt x="56295" y="89483"/>
                </a:lnTo>
                <a:lnTo>
                  <a:pt x="56295" y="84886"/>
                </a:lnTo>
                <a:lnTo>
                  <a:pt x="60852" y="84886"/>
                </a:lnTo>
                <a:close/>
                <a:moveTo>
                  <a:pt x="60852" y="84644"/>
                </a:moveTo>
                <a:lnTo>
                  <a:pt x="56295" y="84644"/>
                </a:lnTo>
                <a:lnTo>
                  <a:pt x="56295" y="80087"/>
                </a:lnTo>
                <a:lnTo>
                  <a:pt x="60852" y="80087"/>
                </a:lnTo>
                <a:close/>
                <a:moveTo>
                  <a:pt x="60852" y="79845"/>
                </a:moveTo>
                <a:lnTo>
                  <a:pt x="56295" y="79845"/>
                </a:lnTo>
                <a:lnTo>
                  <a:pt x="56295" y="75248"/>
                </a:lnTo>
                <a:lnTo>
                  <a:pt x="60852" y="75248"/>
                </a:lnTo>
                <a:close/>
                <a:moveTo>
                  <a:pt x="60852" y="75006"/>
                </a:moveTo>
                <a:lnTo>
                  <a:pt x="56295" y="75006"/>
                </a:lnTo>
                <a:lnTo>
                  <a:pt x="56295" y="70449"/>
                </a:lnTo>
                <a:lnTo>
                  <a:pt x="60852" y="70449"/>
                </a:lnTo>
                <a:close/>
                <a:moveTo>
                  <a:pt x="60852" y="70208"/>
                </a:moveTo>
                <a:lnTo>
                  <a:pt x="56295" y="70208"/>
                </a:lnTo>
                <a:lnTo>
                  <a:pt x="56295" y="65651"/>
                </a:lnTo>
                <a:lnTo>
                  <a:pt x="60852" y="65651"/>
                </a:lnTo>
                <a:close/>
                <a:moveTo>
                  <a:pt x="60852" y="65409"/>
                </a:moveTo>
                <a:lnTo>
                  <a:pt x="56295" y="65409"/>
                </a:lnTo>
                <a:lnTo>
                  <a:pt x="56295" y="60812"/>
                </a:lnTo>
                <a:lnTo>
                  <a:pt x="60852" y="60812"/>
                </a:lnTo>
                <a:close/>
                <a:moveTo>
                  <a:pt x="60852" y="60570"/>
                </a:moveTo>
                <a:lnTo>
                  <a:pt x="56295" y="60570"/>
                </a:lnTo>
                <a:lnTo>
                  <a:pt x="56295" y="56013"/>
                </a:lnTo>
                <a:lnTo>
                  <a:pt x="60852" y="56013"/>
                </a:lnTo>
                <a:close/>
                <a:moveTo>
                  <a:pt x="60852" y="55771"/>
                </a:moveTo>
                <a:lnTo>
                  <a:pt x="56295" y="55771"/>
                </a:lnTo>
                <a:lnTo>
                  <a:pt x="56295" y="51214"/>
                </a:lnTo>
                <a:lnTo>
                  <a:pt x="60852" y="51214"/>
                </a:lnTo>
                <a:close/>
                <a:moveTo>
                  <a:pt x="60852" y="50972"/>
                </a:moveTo>
                <a:lnTo>
                  <a:pt x="56295" y="50972"/>
                </a:lnTo>
                <a:lnTo>
                  <a:pt x="56295" y="46375"/>
                </a:lnTo>
                <a:lnTo>
                  <a:pt x="60852" y="46375"/>
                </a:lnTo>
                <a:close/>
                <a:moveTo>
                  <a:pt x="60852" y="46133"/>
                </a:moveTo>
                <a:lnTo>
                  <a:pt x="56295" y="46133"/>
                </a:lnTo>
                <a:lnTo>
                  <a:pt x="56295" y="41576"/>
                </a:lnTo>
                <a:lnTo>
                  <a:pt x="60852" y="41576"/>
                </a:lnTo>
                <a:close/>
                <a:moveTo>
                  <a:pt x="60852" y="41334"/>
                </a:moveTo>
                <a:lnTo>
                  <a:pt x="56295" y="41334"/>
                </a:lnTo>
                <a:lnTo>
                  <a:pt x="56295" y="36777"/>
                </a:lnTo>
                <a:lnTo>
                  <a:pt x="60852" y="36777"/>
                </a:lnTo>
                <a:close/>
                <a:moveTo>
                  <a:pt x="60852" y="36535"/>
                </a:moveTo>
                <a:lnTo>
                  <a:pt x="56295" y="36535"/>
                </a:lnTo>
                <a:lnTo>
                  <a:pt x="56295" y="31938"/>
                </a:lnTo>
                <a:lnTo>
                  <a:pt x="60852" y="31938"/>
                </a:lnTo>
                <a:close/>
                <a:moveTo>
                  <a:pt x="60852" y="31696"/>
                </a:moveTo>
                <a:lnTo>
                  <a:pt x="56295" y="31696"/>
                </a:lnTo>
                <a:lnTo>
                  <a:pt x="56295" y="27139"/>
                </a:lnTo>
                <a:lnTo>
                  <a:pt x="60852" y="27139"/>
                </a:lnTo>
                <a:close/>
                <a:moveTo>
                  <a:pt x="60852" y="26897"/>
                </a:moveTo>
                <a:lnTo>
                  <a:pt x="56295" y="26897"/>
                </a:lnTo>
                <a:lnTo>
                  <a:pt x="56295" y="22341"/>
                </a:lnTo>
                <a:lnTo>
                  <a:pt x="60852" y="22341"/>
                </a:lnTo>
                <a:close/>
                <a:moveTo>
                  <a:pt x="60852" y="22099"/>
                </a:moveTo>
                <a:lnTo>
                  <a:pt x="56295" y="22099"/>
                </a:lnTo>
                <a:lnTo>
                  <a:pt x="56295" y="17501"/>
                </a:lnTo>
                <a:lnTo>
                  <a:pt x="60852" y="17501"/>
                </a:lnTo>
                <a:close/>
                <a:moveTo>
                  <a:pt x="60852" y="17260"/>
                </a:moveTo>
                <a:lnTo>
                  <a:pt x="56295" y="17260"/>
                </a:lnTo>
                <a:lnTo>
                  <a:pt x="56295" y="12703"/>
                </a:lnTo>
                <a:lnTo>
                  <a:pt x="60852" y="12703"/>
                </a:lnTo>
                <a:close/>
                <a:moveTo>
                  <a:pt x="60852" y="12461"/>
                </a:moveTo>
                <a:lnTo>
                  <a:pt x="56295" y="12461"/>
                </a:lnTo>
                <a:lnTo>
                  <a:pt x="56295" y="7904"/>
                </a:lnTo>
                <a:lnTo>
                  <a:pt x="60852" y="7904"/>
                </a:lnTo>
                <a:close/>
                <a:moveTo>
                  <a:pt x="60852" y="7662"/>
                </a:moveTo>
                <a:lnTo>
                  <a:pt x="56295" y="7662"/>
                </a:lnTo>
                <a:lnTo>
                  <a:pt x="56295" y="3307"/>
                </a:lnTo>
                <a:lnTo>
                  <a:pt x="60852" y="3307"/>
                </a:lnTo>
                <a:lnTo>
                  <a:pt x="60852" y="7904"/>
                </a:lnTo>
                <a:close/>
                <a:moveTo>
                  <a:pt x="65651" y="84644"/>
                </a:moveTo>
                <a:lnTo>
                  <a:pt x="61094" y="84644"/>
                </a:lnTo>
                <a:lnTo>
                  <a:pt x="61094" y="80047"/>
                </a:lnTo>
                <a:lnTo>
                  <a:pt x="65651" y="80047"/>
                </a:lnTo>
                <a:close/>
                <a:moveTo>
                  <a:pt x="65651" y="79805"/>
                </a:moveTo>
                <a:lnTo>
                  <a:pt x="61094" y="79805"/>
                </a:lnTo>
                <a:lnTo>
                  <a:pt x="61094" y="75248"/>
                </a:lnTo>
                <a:lnTo>
                  <a:pt x="65651" y="75248"/>
                </a:lnTo>
                <a:close/>
                <a:moveTo>
                  <a:pt x="65651" y="75006"/>
                </a:moveTo>
                <a:lnTo>
                  <a:pt x="61094" y="75006"/>
                </a:lnTo>
                <a:lnTo>
                  <a:pt x="61094" y="70449"/>
                </a:lnTo>
                <a:lnTo>
                  <a:pt x="65651" y="70449"/>
                </a:lnTo>
                <a:close/>
                <a:moveTo>
                  <a:pt x="65651" y="70208"/>
                </a:moveTo>
                <a:lnTo>
                  <a:pt x="61094" y="70208"/>
                </a:lnTo>
                <a:lnTo>
                  <a:pt x="61094" y="65610"/>
                </a:lnTo>
                <a:lnTo>
                  <a:pt x="65651" y="65610"/>
                </a:lnTo>
                <a:close/>
                <a:moveTo>
                  <a:pt x="65651" y="65368"/>
                </a:moveTo>
                <a:lnTo>
                  <a:pt x="61094" y="65368"/>
                </a:lnTo>
                <a:lnTo>
                  <a:pt x="61094" y="60812"/>
                </a:lnTo>
                <a:lnTo>
                  <a:pt x="65651" y="60812"/>
                </a:lnTo>
                <a:close/>
                <a:moveTo>
                  <a:pt x="65651" y="60570"/>
                </a:moveTo>
                <a:lnTo>
                  <a:pt x="61094" y="60570"/>
                </a:lnTo>
                <a:lnTo>
                  <a:pt x="61094" y="56013"/>
                </a:lnTo>
                <a:lnTo>
                  <a:pt x="65651" y="56013"/>
                </a:lnTo>
                <a:close/>
                <a:moveTo>
                  <a:pt x="65651" y="55771"/>
                </a:moveTo>
                <a:lnTo>
                  <a:pt x="61094" y="55771"/>
                </a:lnTo>
                <a:lnTo>
                  <a:pt x="61094" y="51174"/>
                </a:lnTo>
                <a:lnTo>
                  <a:pt x="65651" y="51174"/>
                </a:lnTo>
                <a:close/>
                <a:moveTo>
                  <a:pt x="65651" y="50932"/>
                </a:moveTo>
                <a:lnTo>
                  <a:pt x="61094" y="50932"/>
                </a:lnTo>
                <a:lnTo>
                  <a:pt x="61094" y="46375"/>
                </a:lnTo>
                <a:lnTo>
                  <a:pt x="65651" y="46375"/>
                </a:lnTo>
                <a:close/>
                <a:moveTo>
                  <a:pt x="65651" y="46133"/>
                </a:moveTo>
                <a:lnTo>
                  <a:pt x="61094" y="46133"/>
                </a:lnTo>
                <a:lnTo>
                  <a:pt x="61094" y="41536"/>
                </a:lnTo>
                <a:lnTo>
                  <a:pt x="65651" y="41536"/>
                </a:lnTo>
                <a:close/>
                <a:moveTo>
                  <a:pt x="65651" y="41294"/>
                </a:moveTo>
                <a:lnTo>
                  <a:pt x="61094" y="41294"/>
                </a:lnTo>
                <a:lnTo>
                  <a:pt x="61094" y="36737"/>
                </a:lnTo>
                <a:lnTo>
                  <a:pt x="65651" y="36737"/>
                </a:lnTo>
                <a:close/>
                <a:moveTo>
                  <a:pt x="65651" y="36495"/>
                </a:moveTo>
                <a:lnTo>
                  <a:pt x="61094" y="36495"/>
                </a:lnTo>
                <a:lnTo>
                  <a:pt x="61094" y="31938"/>
                </a:lnTo>
                <a:lnTo>
                  <a:pt x="65651" y="31938"/>
                </a:lnTo>
                <a:close/>
                <a:moveTo>
                  <a:pt x="65651" y="31696"/>
                </a:moveTo>
                <a:lnTo>
                  <a:pt x="61094" y="31696"/>
                </a:lnTo>
                <a:lnTo>
                  <a:pt x="61094" y="27099"/>
                </a:lnTo>
                <a:lnTo>
                  <a:pt x="65651" y="27099"/>
                </a:lnTo>
                <a:close/>
                <a:moveTo>
                  <a:pt x="65651" y="26857"/>
                </a:moveTo>
                <a:lnTo>
                  <a:pt x="61094" y="26857"/>
                </a:lnTo>
                <a:lnTo>
                  <a:pt x="61094" y="22300"/>
                </a:lnTo>
                <a:lnTo>
                  <a:pt x="65651" y="22300"/>
                </a:lnTo>
                <a:close/>
                <a:moveTo>
                  <a:pt x="65651" y="22058"/>
                </a:moveTo>
                <a:lnTo>
                  <a:pt x="61094" y="22058"/>
                </a:lnTo>
                <a:lnTo>
                  <a:pt x="61094" y="17501"/>
                </a:lnTo>
                <a:lnTo>
                  <a:pt x="65651" y="17501"/>
                </a:lnTo>
                <a:close/>
                <a:moveTo>
                  <a:pt x="65651" y="17260"/>
                </a:moveTo>
                <a:lnTo>
                  <a:pt x="61094" y="17260"/>
                </a:lnTo>
                <a:lnTo>
                  <a:pt x="61094" y="12662"/>
                </a:lnTo>
                <a:lnTo>
                  <a:pt x="65651" y="12662"/>
                </a:lnTo>
                <a:close/>
                <a:moveTo>
                  <a:pt x="65651" y="12420"/>
                </a:moveTo>
                <a:lnTo>
                  <a:pt x="61094" y="12420"/>
                </a:lnTo>
                <a:lnTo>
                  <a:pt x="61094" y="7864"/>
                </a:lnTo>
                <a:lnTo>
                  <a:pt x="65651" y="7864"/>
                </a:lnTo>
                <a:close/>
                <a:moveTo>
                  <a:pt x="70490" y="84604"/>
                </a:moveTo>
                <a:lnTo>
                  <a:pt x="65893" y="84604"/>
                </a:lnTo>
                <a:lnTo>
                  <a:pt x="65893" y="80047"/>
                </a:lnTo>
                <a:lnTo>
                  <a:pt x="70490" y="80047"/>
                </a:lnTo>
                <a:close/>
                <a:moveTo>
                  <a:pt x="70490" y="79805"/>
                </a:moveTo>
                <a:lnTo>
                  <a:pt x="65893" y="79805"/>
                </a:lnTo>
                <a:lnTo>
                  <a:pt x="65893" y="75208"/>
                </a:lnTo>
                <a:lnTo>
                  <a:pt x="70490" y="75208"/>
                </a:lnTo>
                <a:close/>
                <a:moveTo>
                  <a:pt x="70490" y="74966"/>
                </a:moveTo>
                <a:lnTo>
                  <a:pt x="65893" y="74966"/>
                </a:lnTo>
                <a:lnTo>
                  <a:pt x="65893" y="70409"/>
                </a:lnTo>
                <a:lnTo>
                  <a:pt x="70490" y="70409"/>
                </a:lnTo>
                <a:close/>
                <a:moveTo>
                  <a:pt x="70490" y="70167"/>
                </a:moveTo>
                <a:lnTo>
                  <a:pt x="65893" y="70167"/>
                </a:lnTo>
                <a:lnTo>
                  <a:pt x="65893" y="65610"/>
                </a:lnTo>
                <a:lnTo>
                  <a:pt x="70490" y="65610"/>
                </a:lnTo>
                <a:close/>
                <a:moveTo>
                  <a:pt x="70490" y="65368"/>
                </a:moveTo>
                <a:lnTo>
                  <a:pt x="65893" y="65368"/>
                </a:lnTo>
                <a:lnTo>
                  <a:pt x="65893" y="60771"/>
                </a:lnTo>
                <a:lnTo>
                  <a:pt x="70490" y="60771"/>
                </a:lnTo>
                <a:close/>
                <a:moveTo>
                  <a:pt x="70490" y="60529"/>
                </a:moveTo>
                <a:lnTo>
                  <a:pt x="65893" y="60529"/>
                </a:lnTo>
                <a:lnTo>
                  <a:pt x="65893" y="55972"/>
                </a:lnTo>
                <a:lnTo>
                  <a:pt x="70490" y="55972"/>
                </a:lnTo>
                <a:close/>
                <a:moveTo>
                  <a:pt x="70490" y="55730"/>
                </a:moveTo>
                <a:lnTo>
                  <a:pt x="65893" y="55730"/>
                </a:lnTo>
                <a:lnTo>
                  <a:pt x="65893" y="51174"/>
                </a:lnTo>
                <a:lnTo>
                  <a:pt x="70490" y="51174"/>
                </a:lnTo>
                <a:close/>
                <a:moveTo>
                  <a:pt x="70490" y="50932"/>
                </a:moveTo>
                <a:lnTo>
                  <a:pt x="65893" y="50932"/>
                </a:lnTo>
                <a:lnTo>
                  <a:pt x="65893" y="46335"/>
                </a:lnTo>
                <a:lnTo>
                  <a:pt x="70490" y="46335"/>
                </a:lnTo>
                <a:close/>
                <a:moveTo>
                  <a:pt x="70490" y="46093"/>
                </a:moveTo>
                <a:lnTo>
                  <a:pt x="65893" y="46093"/>
                </a:lnTo>
                <a:lnTo>
                  <a:pt x="65893" y="41536"/>
                </a:lnTo>
                <a:lnTo>
                  <a:pt x="70490" y="41536"/>
                </a:lnTo>
                <a:close/>
                <a:moveTo>
                  <a:pt x="70490" y="41294"/>
                </a:moveTo>
                <a:lnTo>
                  <a:pt x="65893" y="41294"/>
                </a:lnTo>
                <a:lnTo>
                  <a:pt x="65893" y="36737"/>
                </a:lnTo>
                <a:lnTo>
                  <a:pt x="70490" y="36737"/>
                </a:lnTo>
                <a:close/>
                <a:moveTo>
                  <a:pt x="70490" y="36495"/>
                </a:moveTo>
                <a:lnTo>
                  <a:pt x="65893" y="36495"/>
                </a:lnTo>
                <a:lnTo>
                  <a:pt x="65893" y="31898"/>
                </a:lnTo>
                <a:lnTo>
                  <a:pt x="70490" y="31898"/>
                </a:lnTo>
                <a:close/>
                <a:moveTo>
                  <a:pt x="70490" y="31656"/>
                </a:moveTo>
                <a:lnTo>
                  <a:pt x="65893" y="31656"/>
                </a:lnTo>
                <a:lnTo>
                  <a:pt x="65893" y="27099"/>
                </a:lnTo>
                <a:lnTo>
                  <a:pt x="70490" y="27099"/>
                </a:lnTo>
                <a:close/>
                <a:moveTo>
                  <a:pt x="70490" y="26857"/>
                </a:moveTo>
                <a:lnTo>
                  <a:pt x="65893" y="26857"/>
                </a:lnTo>
                <a:lnTo>
                  <a:pt x="65893" y="22260"/>
                </a:lnTo>
                <a:lnTo>
                  <a:pt x="70490" y="22260"/>
                </a:lnTo>
                <a:close/>
                <a:moveTo>
                  <a:pt x="70490" y="22018"/>
                </a:moveTo>
                <a:lnTo>
                  <a:pt x="65893" y="22018"/>
                </a:lnTo>
                <a:lnTo>
                  <a:pt x="65893" y="17461"/>
                </a:lnTo>
                <a:lnTo>
                  <a:pt x="70490" y="17461"/>
                </a:lnTo>
                <a:close/>
                <a:moveTo>
                  <a:pt x="70490" y="17219"/>
                </a:moveTo>
                <a:lnTo>
                  <a:pt x="65893" y="17219"/>
                </a:lnTo>
                <a:lnTo>
                  <a:pt x="65893" y="12662"/>
                </a:lnTo>
                <a:lnTo>
                  <a:pt x="70490" y="12662"/>
                </a:lnTo>
                <a:close/>
                <a:moveTo>
                  <a:pt x="70490" y="12420"/>
                </a:moveTo>
                <a:lnTo>
                  <a:pt x="65893" y="12420"/>
                </a:lnTo>
                <a:lnTo>
                  <a:pt x="65893" y="7823"/>
                </a:lnTo>
                <a:lnTo>
                  <a:pt x="70490" y="7823"/>
                </a:lnTo>
                <a:close/>
                <a:moveTo>
                  <a:pt x="75289" y="79765"/>
                </a:moveTo>
                <a:lnTo>
                  <a:pt x="70732" y="79765"/>
                </a:lnTo>
                <a:lnTo>
                  <a:pt x="70732" y="75208"/>
                </a:lnTo>
                <a:lnTo>
                  <a:pt x="75289" y="75208"/>
                </a:lnTo>
                <a:close/>
                <a:moveTo>
                  <a:pt x="75289" y="74966"/>
                </a:moveTo>
                <a:lnTo>
                  <a:pt x="70732" y="74966"/>
                </a:lnTo>
                <a:lnTo>
                  <a:pt x="70732" y="70409"/>
                </a:lnTo>
                <a:lnTo>
                  <a:pt x="75289" y="70409"/>
                </a:lnTo>
                <a:close/>
                <a:moveTo>
                  <a:pt x="75289" y="70167"/>
                </a:moveTo>
                <a:lnTo>
                  <a:pt x="70732" y="70167"/>
                </a:lnTo>
                <a:lnTo>
                  <a:pt x="70732" y="65570"/>
                </a:lnTo>
                <a:lnTo>
                  <a:pt x="75289" y="65570"/>
                </a:lnTo>
                <a:close/>
                <a:moveTo>
                  <a:pt x="75289" y="65328"/>
                </a:moveTo>
                <a:lnTo>
                  <a:pt x="70732" y="65328"/>
                </a:lnTo>
                <a:lnTo>
                  <a:pt x="70732" y="60771"/>
                </a:lnTo>
                <a:lnTo>
                  <a:pt x="75289" y="60771"/>
                </a:lnTo>
                <a:close/>
                <a:moveTo>
                  <a:pt x="75289" y="60529"/>
                </a:moveTo>
                <a:lnTo>
                  <a:pt x="70732" y="60529"/>
                </a:lnTo>
                <a:lnTo>
                  <a:pt x="70732" y="55972"/>
                </a:lnTo>
                <a:lnTo>
                  <a:pt x="75289" y="55972"/>
                </a:lnTo>
                <a:close/>
                <a:moveTo>
                  <a:pt x="75289" y="55730"/>
                </a:moveTo>
                <a:lnTo>
                  <a:pt x="70732" y="55730"/>
                </a:lnTo>
                <a:lnTo>
                  <a:pt x="70732" y="51133"/>
                </a:lnTo>
                <a:lnTo>
                  <a:pt x="75289" y="51133"/>
                </a:lnTo>
                <a:close/>
                <a:moveTo>
                  <a:pt x="75289" y="50891"/>
                </a:moveTo>
                <a:lnTo>
                  <a:pt x="70732" y="50891"/>
                </a:lnTo>
                <a:lnTo>
                  <a:pt x="70732" y="46335"/>
                </a:lnTo>
                <a:lnTo>
                  <a:pt x="75289" y="46335"/>
                </a:lnTo>
                <a:close/>
                <a:moveTo>
                  <a:pt x="75289" y="46093"/>
                </a:moveTo>
                <a:lnTo>
                  <a:pt x="70732" y="46093"/>
                </a:lnTo>
                <a:lnTo>
                  <a:pt x="70732" y="41495"/>
                </a:lnTo>
                <a:lnTo>
                  <a:pt x="75289" y="41495"/>
                </a:lnTo>
                <a:close/>
                <a:moveTo>
                  <a:pt x="75289" y="41253"/>
                </a:moveTo>
                <a:lnTo>
                  <a:pt x="70732" y="41253"/>
                </a:lnTo>
                <a:lnTo>
                  <a:pt x="70732" y="36697"/>
                </a:lnTo>
                <a:lnTo>
                  <a:pt x="75289" y="36697"/>
                </a:lnTo>
                <a:close/>
                <a:moveTo>
                  <a:pt x="75289" y="36455"/>
                </a:moveTo>
                <a:lnTo>
                  <a:pt x="70732" y="36455"/>
                </a:lnTo>
                <a:lnTo>
                  <a:pt x="70732" y="31898"/>
                </a:lnTo>
                <a:lnTo>
                  <a:pt x="75289" y="31898"/>
                </a:lnTo>
                <a:close/>
                <a:moveTo>
                  <a:pt x="75289" y="31656"/>
                </a:moveTo>
                <a:lnTo>
                  <a:pt x="70732" y="31656"/>
                </a:lnTo>
                <a:lnTo>
                  <a:pt x="70732" y="27059"/>
                </a:lnTo>
                <a:lnTo>
                  <a:pt x="75289" y="27059"/>
                </a:lnTo>
                <a:close/>
                <a:moveTo>
                  <a:pt x="75289" y="26817"/>
                </a:moveTo>
                <a:lnTo>
                  <a:pt x="70732" y="26817"/>
                </a:lnTo>
                <a:lnTo>
                  <a:pt x="70732" y="22260"/>
                </a:lnTo>
                <a:lnTo>
                  <a:pt x="75289" y="22260"/>
                </a:lnTo>
                <a:close/>
                <a:moveTo>
                  <a:pt x="75289" y="22018"/>
                </a:moveTo>
                <a:lnTo>
                  <a:pt x="70732" y="22018"/>
                </a:lnTo>
                <a:lnTo>
                  <a:pt x="70732" y="17461"/>
                </a:lnTo>
                <a:lnTo>
                  <a:pt x="75289" y="17461"/>
                </a:lnTo>
                <a:close/>
                <a:moveTo>
                  <a:pt x="75289" y="17219"/>
                </a:moveTo>
                <a:lnTo>
                  <a:pt x="70732" y="17219"/>
                </a:lnTo>
                <a:lnTo>
                  <a:pt x="70732" y="12622"/>
                </a:lnTo>
                <a:lnTo>
                  <a:pt x="75289" y="12622"/>
                </a:lnTo>
                <a:close/>
                <a:moveTo>
                  <a:pt x="80087" y="74926"/>
                </a:moveTo>
                <a:lnTo>
                  <a:pt x="75531" y="74926"/>
                </a:lnTo>
                <a:lnTo>
                  <a:pt x="75531" y="70369"/>
                </a:lnTo>
                <a:lnTo>
                  <a:pt x="80087" y="70369"/>
                </a:lnTo>
                <a:close/>
                <a:moveTo>
                  <a:pt x="80087" y="70127"/>
                </a:moveTo>
                <a:lnTo>
                  <a:pt x="75531" y="70127"/>
                </a:lnTo>
                <a:lnTo>
                  <a:pt x="75531" y="65570"/>
                </a:lnTo>
                <a:lnTo>
                  <a:pt x="80087" y="65570"/>
                </a:lnTo>
                <a:close/>
                <a:moveTo>
                  <a:pt x="80087" y="65328"/>
                </a:moveTo>
                <a:lnTo>
                  <a:pt x="75531" y="65328"/>
                </a:lnTo>
                <a:lnTo>
                  <a:pt x="75531" y="60731"/>
                </a:lnTo>
                <a:lnTo>
                  <a:pt x="80087" y="60731"/>
                </a:lnTo>
                <a:close/>
                <a:moveTo>
                  <a:pt x="80087" y="60489"/>
                </a:moveTo>
                <a:lnTo>
                  <a:pt x="75531" y="60489"/>
                </a:lnTo>
                <a:lnTo>
                  <a:pt x="75531" y="55932"/>
                </a:lnTo>
                <a:lnTo>
                  <a:pt x="80087" y="55932"/>
                </a:lnTo>
                <a:close/>
                <a:moveTo>
                  <a:pt x="80087" y="55690"/>
                </a:moveTo>
                <a:lnTo>
                  <a:pt x="75531" y="55690"/>
                </a:lnTo>
                <a:lnTo>
                  <a:pt x="75531" y="51133"/>
                </a:lnTo>
                <a:lnTo>
                  <a:pt x="80087" y="51133"/>
                </a:lnTo>
                <a:close/>
                <a:moveTo>
                  <a:pt x="80087" y="50891"/>
                </a:moveTo>
                <a:lnTo>
                  <a:pt x="75531" y="50891"/>
                </a:lnTo>
                <a:lnTo>
                  <a:pt x="75531" y="46294"/>
                </a:lnTo>
                <a:lnTo>
                  <a:pt x="80087" y="46294"/>
                </a:lnTo>
                <a:close/>
                <a:moveTo>
                  <a:pt x="80087" y="46052"/>
                </a:moveTo>
                <a:lnTo>
                  <a:pt x="75531" y="46052"/>
                </a:lnTo>
                <a:lnTo>
                  <a:pt x="75531" y="41495"/>
                </a:lnTo>
                <a:lnTo>
                  <a:pt x="80087" y="41495"/>
                </a:lnTo>
                <a:close/>
                <a:moveTo>
                  <a:pt x="80087" y="41253"/>
                </a:moveTo>
                <a:lnTo>
                  <a:pt x="75531" y="41253"/>
                </a:lnTo>
                <a:lnTo>
                  <a:pt x="75531" y="36697"/>
                </a:lnTo>
                <a:lnTo>
                  <a:pt x="80087" y="36697"/>
                </a:lnTo>
                <a:close/>
                <a:moveTo>
                  <a:pt x="80087" y="36455"/>
                </a:moveTo>
                <a:lnTo>
                  <a:pt x="75531" y="36455"/>
                </a:lnTo>
                <a:lnTo>
                  <a:pt x="75531" y="31858"/>
                </a:lnTo>
                <a:lnTo>
                  <a:pt x="80087" y="31858"/>
                </a:lnTo>
                <a:close/>
                <a:moveTo>
                  <a:pt x="80087" y="31616"/>
                </a:moveTo>
                <a:lnTo>
                  <a:pt x="75531" y="31616"/>
                </a:lnTo>
                <a:lnTo>
                  <a:pt x="75531" y="27059"/>
                </a:lnTo>
                <a:lnTo>
                  <a:pt x="80087" y="27059"/>
                </a:lnTo>
                <a:close/>
                <a:moveTo>
                  <a:pt x="80087" y="26817"/>
                </a:moveTo>
                <a:lnTo>
                  <a:pt x="75531" y="26817"/>
                </a:lnTo>
                <a:lnTo>
                  <a:pt x="75531" y="22260"/>
                </a:lnTo>
                <a:lnTo>
                  <a:pt x="80087" y="22260"/>
                </a:lnTo>
                <a:close/>
                <a:moveTo>
                  <a:pt x="80087" y="22018"/>
                </a:moveTo>
                <a:lnTo>
                  <a:pt x="75531" y="22018"/>
                </a:lnTo>
                <a:lnTo>
                  <a:pt x="75531" y="17421"/>
                </a:lnTo>
                <a:lnTo>
                  <a:pt x="80087" y="17421"/>
                </a:lnTo>
                <a:close/>
                <a:moveTo>
                  <a:pt x="84886" y="70127"/>
                </a:moveTo>
                <a:lnTo>
                  <a:pt x="80329" y="70127"/>
                </a:lnTo>
                <a:lnTo>
                  <a:pt x="80329" y="65530"/>
                </a:lnTo>
                <a:lnTo>
                  <a:pt x="84886" y="65530"/>
                </a:lnTo>
                <a:close/>
                <a:moveTo>
                  <a:pt x="84886" y="65288"/>
                </a:moveTo>
                <a:lnTo>
                  <a:pt x="80329" y="65288"/>
                </a:lnTo>
                <a:lnTo>
                  <a:pt x="80329" y="60731"/>
                </a:lnTo>
                <a:lnTo>
                  <a:pt x="84886" y="60731"/>
                </a:lnTo>
                <a:close/>
                <a:moveTo>
                  <a:pt x="84886" y="60489"/>
                </a:moveTo>
                <a:lnTo>
                  <a:pt x="80329" y="60489"/>
                </a:lnTo>
                <a:lnTo>
                  <a:pt x="80329" y="55932"/>
                </a:lnTo>
                <a:lnTo>
                  <a:pt x="84886" y="55932"/>
                </a:lnTo>
                <a:close/>
                <a:moveTo>
                  <a:pt x="84886" y="55690"/>
                </a:moveTo>
                <a:lnTo>
                  <a:pt x="80329" y="55690"/>
                </a:lnTo>
                <a:lnTo>
                  <a:pt x="80329" y="51093"/>
                </a:lnTo>
                <a:lnTo>
                  <a:pt x="84886" y="51093"/>
                </a:lnTo>
                <a:close/>
                <a:moveTo>
                  <a:pt x="84886" y="50851"/>
                </a:moveTo>
                <a:lnTo>
                  <a:pt x="80329" y="50851"/>
                </a:lnTo>
                <a:lnTo>
                  <a:pt x="80329" y="46294"/>
                </a:lnTo>
                <a:lnTo>
                  <a:pt x="84886" y="46294"/>
                </a:lnTo>
                <a:close/>
                <a:moveTo>
                  <a:pt x="84886" y="46052"/>
                </a:moveTo>
                <a:lnTo>
                  <a:pt x="80329" y="46052"/>
                </a:lnTo>
                <a:lnTo>
                  <a:pt x="80329" y="41495"/>
                </a:lnTo>
                <a:lnTo>
                  <a:pt x="84886" y="41495"/>
                </a:lnTo>
                <a:close/>
                <a:moveTo>
                  <a:pt x="84886" y="41253"/>
                </a:moveTo>
                <a:lnTo>
                  <a:pt x="80329" y="41253"/>
                </a:lnTo>
                <a:lnTo>
                  <a:pt x="80329" y="36656"/>
                </a:lnTo>
                <a:lnTo>
                  <a:pt x="84886" y="36656"/>
                </a:lnTo>
                <a:close/>
                <a:moveTo>
                  <a:pt x="84886" y="36414"/>
                </a:moveTo>
                <a:lnTo>
                  <a:pt x="80329" y="36414"/>
                </a:lnTo>
                <a:lnTo>
                  <a:pt x="80329" y="31858"/>
                </a:lnTo>
                <a:lnTo>
                  <a:pt x="84886" y="31858"/>
                </a:lnTo>
                <a:close/>
                <a:moveTo>
                  <a:pt x="84886" y="31616"/>
                </a:moveTo>
                <a:lnTo>
                  <a:pt x="80329" y="31616"/>
                </a:lnTo>
                <a:lnTo>
                  <a:pt x="80329" y="27018"/>
                </a:lnTo>
                <a:lnTo>
                  <a:pt x="84886" y="27018"/>
                </a:lnTo>
                <a:close/>
                <a:moveTo>
                  <a:pt x="84886" y="26776"/>
                </a:moveTo>
                <a:lnTo>
                  <a:pt x="80329" y="26776"/>
                </a:lnTo>
                <a:lnTo>
                  <a:pt x="80329" y="22220"/>
                </a:lnTo>
                <a:lnTo>
                  <a:pt x="84886" y="22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7DE94B8-0EA9-26B0-A2FA-64BE394612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132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"/>
    </mc:Choice>
    <mc:Fallback>
      <p:transition spd="slow" advTm="1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C2B8FF9D-36C0-6C62-9A20-96CE8A147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42">
            <a:extLst>
              <a:ext uri="{FF2B5EF4-FFF2-40B4-BE49-F238E27FC236}">
                <a16:creationId xmlns:a16="http://schemas.microsoft.com/office/drawing/2014/main" id="{461F68C5-4F13-77B4-FEB2-BB0A8E2E63C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35712" y="1273738"/>
            <a:ext cx="4886581" cy="10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d-ID" dirty="0"/>
              <a:t>seluruh proses analisa ini bertujuan untuk memastikan aplikasi </a:t>
            </a:r>
            <a:r>
              <a:rPr lang="id-ID" dirty="0" err="1"/>
              <a:t>procurement</a:t>
            </a:r>
            <a:r>
              <a:rPr lang="id-ID" dirty="0"/>
              <a:t> yang dikembangkan dapat berjalan secara efisien, terstruktur, dan mendukung kebutuhan operasional perusahaan secara menyeluruh.</a:t>
            </a:r>
            <a:br>
              <a:rPr lang="id-ID" dirty="0"/>
            </a:br>
            <a:r>
              <a:rPr lang="id-ID" dirty="0"/>
              <a:t>Dengan struktur fitur yang jelas, model data yang terintegrasi, alur proses yang solid, dan perencanaan waktu yang realistis, aplikasi ini diharapkan mampu menjadi solusi </a:t>
            </a:r>
            <a:r>
              <a:rPr lang="id-ID" dirty="0" err="1"/>
              <a:t>procurement</a:t>
            </a:r>
            <a:r>
              <a:rPr lang="id-ID" dirty="0"/>
              <a:t> digital yang efektif.</a:t>
            </a:r>
          </a:p>
        </p:txBody>
      </p:sp>
      <p:grpSp>
        <p:nvGrpSpPr>
          <p:cNvPr id="1080" name="Google Shape;1080;p42">
            <a:extLst>
              <a:ext uri="{FF2B5EF4-FFF2-40B4-BE49-F238E27FC236}">
                <a16:creationId xmlns:a16="http://schemas.microsoft.com/office/drawing/2014/main" id="{811C1403-E098-7BFF-FB1F-FD92B4E4D242}"/>
              </a:ext>
            </a:extLst>
          </p:cNvPr>
          <p:cNvGrpSpPr/>
          <p:nvPr/>
        </p:nvGrpSpPr>
        <p:grpSpPr>
          <a:xfrm>
            <a:off x="917550" y="2904450"/>
            <a:ext cx="986125" cy="2095500"/>
            <a:chOff x="7631225" y="2241175"/>
            <a:chExt cx="986125" cy="2095500"/>
          </a:xfrm>
        </p:grpSpPr>
        <p:cxnSp>
          <p:nvCxnSpPr>
            <p:cNvPr id="1081" name="Google Shape;1081;p42">
              <a:extLst>
                <a:ext uri="{FF2B5EF4-FFF2-40B4-BE49-F238E27FC236}">
                  <a16:creationId xmlns:a16="http://schemas.microsoft.com/office/drawing/2014/main" id="{A4C7DA99-634A-169C-B99C-3B1213954D16}"/>
                </a:ext>
              </a:extLst>
            </p:cNvPr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2" name="Google Shape;1082;p42">
              <a:extLst>
                <a:ext uri="{FF2B5EF4-FFF2-40B4-BE49-F238E27FC236}">
                  <a16:creationId xmlns:a16="http://schemas.microsoft.com/office/drawing/2014/main" id="{B199F541-1FE0-41C3-7ECD-BBCD1CB2FC53}"/>
                </a:ext>
              </a:extLst>
            </p:cNvPr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3" name="Google Shape;1083;p42">
              <a:extLst>
                <a:ext uri="{FF2B5EF4-FFF2-40B4-BE49-F238E27FC236}">
                  <a16:creationId xmlns:a16="http://schemas.microsoft.com/office/drawing/2014/main" id="{74F9DC5B-3B3A-EF6C-DEB2-A549F891DCF1}"/>
                </a:ext>
              </a:extLst>
            </p:cNvPr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4" name="Google Shape;1084;p42">
              <a:extLst>
                <a:ext uri="{FF2B5EF4-FFF2-40B4-BE49-F238E27FC236}">
                  <a16:creationId xmlns:a16="http://schemas.microsoft.com/office/drawing/2014/main" id="{BCAA711F-090F-C3E5-BB4B-AF3E4E729064}"/>
                </a:ext>
              </a:extLst>
            </p:cNvPr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5" name="Google Shape;1085;p42">
              <a:extLst>
                <a:ext uri="{FF2B5EF4-FFF2-40B4-BE49-F238E27FC236}">
                  <a16:creationId xmlns:a16="http://schemas.microsoft.com/office/drawing/2014/main" id="{B5B6955F-E4AD-7AD6-8C22-690C5CE81BE1}"/>
                </a:ext>
              </a:extLst>
            </p:cNvPr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6" name="Google Shape;1086;p42">
              <a:extLst>
                <a:ext uri="{FF2B5EF4-FFF2-40B4-BE49-F238E27FC236}">
                  <a16:creationId xmlns:a16="http://schemas.microsoft.com/office/drawing/2014/main" id="{8E77B278-4D65-E194-5B3C-33CFD3384512}"/>
                </a:ext>
              </a:extLst>
            </p:cNvPr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7" name="Google Shape;1087;p42">
              <a:extLst>
                <a:ext uri="{FF2B5EF4-FFF2-40B4-BE49-F238E27FC236}">
                  <a16:creationId xmlns:a16="http://schemas.microsoft.com/office/drawing/2014/main" id="{5241B835-D7F1-9C84-D179-9F919F56A823}"/>
                </a:ext>
              </a:extLst>
            </p:cNvPr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8" name="Google Shape;1088;p42">
              <a:extLst>
                <a:ext uri="{FF2B5EF4-FFF2-40B4-BE49-F238E27FC236}">
                  <a16:creationId xmlns:a16="http://schemas.microsoft.com/office/drawing/2014/main" id="{A3DD2AA2-509A-103C-D024-2538CB4AFCBC}"/>
                </a:ext>
              </a:extLst>
            </p:cNvPr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9" name="Google Shape;1089;p42">
              <a:extLst>
                <a:ext uri="{FF2B5EF4-FFF2-40B4-BE49-F238E27FC236}">
                  <a16:creationId xmlns:a16="http://schemas.microsoft.com/office/drawing/2014/main" id="{39E332D6-93A5-75EC-A65F-6FEACC37B170}"/>
                </a:ext>
              </a:extLst>
            </p:cNvPr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0" name="Google Shape;1090;p42">
              <a:extLst>
                <a:ext uri="{FF2B5EF4-FFF2-40B4-BE49-F238E27FC236}">
                  <a16:creationId xmlns:a16="http://schemas.microsoft.com/office/drawing/2014/main" id="{A12C23EE-F7E7-B667-8747-071F03995081}"/>
                </a:ext>
              </a:extLst>
            </p:cNvPr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1" name="Google Shape;1091;p42">
              <a:extLst>
                <a:ext uri="{FF2B5EF4-FFF2-40B4-BE49-F238E27FC236}">
                  <a16:creationId xmlns:a16="http://schemas.microsoft.com/office/drawing/2014/main" id="{8D1019C6-3147-2D20-CDDA-5DEFB547CFC9}"/>
                </a:ext>
              </a:extLst>
            </p:cNvPr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2" name="Google Shape;1092;p42">
              <a:extLst>
                <a:ext uri="{FF2B5EF4-FFF2-40B4-BE49-F238E27FC236}">
                  <a16:creationId xmlns:a16="http://schemas.microsoft.com/office/drawing/2014/main" id="{13312CEC-719C-B994-201E-FB2FE7158B21}"/>
                </a:ext>
              </a:extLst>
            </p:cNvPr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3" name="Google Shape;1093;p42">
              <a:extLst>
                <a:ext uri="{FF2B5EF4-FFF2-40B4-BE49-F238E27FC236}">
                  <a16:creationId xmlns:a16="http://schemas.microsoft.com/office/drawing/2014/main" id="{BDCE9249-4F0F-B387-EFB9-3E9293C491BD}"/>
                </a:ext>
              </a:extLst>
            </p:cNvPr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4" name="Google Shape;1094;p42">
              <a:extLst>
                <a:ext uri="{FF2B5EF4-FFF2-40B4-BE49-F238E27FC236}">
                  <a16:creationId xmlns:a16="http://schemas.microsoft.com/office/drawing/2014/main" id="{57BA75FA-E634-C1AA-739C-CD4819BD4D29}"/>
                </a:ext>
              </a:extLst>
            </p:cNvPr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95" name="Google Shape;1095;p42">
            <a:extLst>
              <a:ext uri="{FF2B5EF4-FFF2-40B4-BE49-F238E27FC236}">
                <a16:creationId xmlns:a16="http://schemas.microsoft.com/office/drawing/2014/main" id="{C1B5A03F-F26A-50E6-A90D-FAC854A05C9E}"/>
              </a:ext>
            </a:extLst>
          </p:cNvPr>
          <p:cNvGrpSpPr/>
          <p:nvPr/>
        </p:nvGrpSpPr>
        <p:grpSpPr>
          <a:xfrm>
            <a:off x="2035713" y="-744737"/>
            <a:ext cx="1885275" cy="1884250"/>
            <a:chOff x="2609275" y="3149350"/>
            <a:chExt cx="1885275" cy="1884250"/>
          </a:xfrm>
        </p:grpSpPr>
        <p:sp>
          <p:nvSpPr>
            <p:cNvPr id="1096" name="Google Shape;1096;p42">
              <a:extLst>
                <a:ext uri="{FF2B5EF4-FFF2-40B4-BE49-F238E27FC236}">
                  <a16:creationId xmlns:a16="http://schemas.microsoft.com/office/drawing/2014/main" id="{0ED8041F-E644-405D-31C0-EDBDC7476798}"/>
                </a:ext>
              </a:extLst>
            </p:cNvPr>
            <p:cNvSpPr/>
            <p:nvPr/>
          </p:nvSpPr>
          <p:spPr>
            <a:xfrm>
              <a:off x="3923900" y="3224950"/>
              <a:ext cx="494025" cy="495025"/>
            </a:xfrm>
            <a:custGeom>
              <a:avLst/>
              <a:gdLst/>
              <a:ahLst/>
              <a:cxnLst/>
              <a:rect l="l" t="t" r="r" b="b"/>
              <a:pathLst>
                <a:path w="19761" h="19801" extrusionOk="0">
                  <a:moveTo>
                    <a:pt x="485" y="202"/>
                  </a:moveTo>
                  <a:cubicBezTo>
                    <a:pt x="323" y="162"/>
                    <a:pt x="162" y="81"/>
                    <a:pt x="1" y="1"/>
                  </a:cubicBezTo>
                  <a:lnTo>
                    <a:pt x="19761" y="19801"/>
                  </a:lnTo>
                  <a:cubicBezTo>
                    <a:pt x="19720" y="19640"/>
                    <a:pt x="19640" y="19478"/>
                    <a:pt x="19559" y="19317"/>
                  </a:cubicBezTo>
                  <a:lnTo>
                    <a:pt x="485" y="2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>
              <a:extLst>
                <a:ext uri="{FF2B5EF4-FFF2-40B4-BE49-F238E27FC236}">
                  <a16:creationId xmlns:a16="http://schemas.microsoft.com/office/drawing/2014/main" id="{492133C8-E736-FD4C-BDB0-9B5D7939B76E}"/>
                </a:ext>
              </a:extLst>
            </p:cNvPr>
            <p:cNvSpPr/>
            <p:nvPr/>
          </p:nvSpPr>
          <p:spPr>
            <a:xfrm>
              <a:off x="3725300" y="3164475"/>
              <a:ext cx="753125" cy="753100"/>
            </a:xfrm>
            <a:custGeom>
              <a:avLst/>
              <a:gdLst/>
              <a:ahLst/>
              <a:cxnLst/>
              <a:rect l="l" t="t" r="r" b="b"/>
              <a:pathLst>
                <a:path w="30125" h="30124" extrusionOk="0">
                  <a:moveTo>
                    <a:pt x="323" y="81"/>
                  </a:moveTo>
                  <a:cubicBezTo>
                    <a:pt x="202" y="41"/>
                    <a:pt x="122" y="41"/>
                    <a:pt x="1" y="0"/>
                  </a:cubicBezTo>
                  <a:lnTo>
                    <a:pt x="30124" y="30124"/>
                  </a:lnTo>
                  <a:cubicBezTo>
                    <a:pt x="30084" y="30043"/>
                    <a:pt x="30084" y="29922"/>
                    <a:pt x="30043" y="29801"/>
                  </a:cubicBezTo>
                  <a:lnTo>
                    <a:pt x="323" y="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>
              <a:extLst>
                <a:ext uri="{FF2B5EF4-FFF2-40B4-BE49-F238E27FC236}">
                  <a16:creationId xmlns:a16="http://schemas.microsoft.com/office/drawing/2014/main" id="{91226C41-C8C7-326E-B095-3F2AAD145D72}"/>
                </a:ext>
              </a:extLst>
            </p:cNvPr>
            <p:cNvSpPr/>
            <p:nvPr/>
          </p:nvSpPr>
          <p:spPr>
            <a:xfrm>
              <a:off x="3572075" y="3149350"/>
              <a:ext cx="922475" cy="922475"/>
            </a:xfrm>
            <a:custGeom>
              <a:avLst/>
              <a:gdLst/>
              <a:ahLst/>
              <a:cxnLst/>
              <a:rect l="l" t="t" r="r" b="b"/>
              <a:pathLst>
                <a:path w="36899" h="36899" extrusionOk="0">
                  <a:moveTo>
                    <a:pt x="282" y="0"/>
                  </a:moveTo>
                  <a:cubicBezTo>
                    <a:pt x="161" y="0"/>
                    <a:pt x="81" y="0"/>
                    <a:pt x="0" y="0"/>
                  </a:cubicBezTo>
                  <a:lnTo>
                    <a:pt x="36898" y="36899"/>
                  </a:lnTo>
                  <a:cubicBezTo>
                    <a:pt x="36898" y="36778"/>
                    <a:pt x="36898" y="36697"/>
                    <a:pt x="36858" y="36616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>
              <a:extLst>
                <a:ext uri="{FF2B5EF4-FFF2-40B4-BE49-F238E27FC236}">
                  <a16:creationId xmlns:a16="http://schemas.microsoft.com/office/drawing/2014/main" id="{042CE4AA-AFBE-87FE-1C42-6582019CC6BB}"/>
                </a:ext>
              </a:extLst>
            </p:cNvPr>
            <p:cNvSpPr/>
            <p:nvPr/>
          </p:nvSpPr>
          <p:spPr>
            <a:xfrm>
              <a:off x="3440000" y="315440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242" y="0"/>
                  </a:moveTo>
                  <a:cubicBezTo>
                    <a:pt x="162" y="40"/>
                    <a:pt x="81" y="40"/>
                    <a:pt x="0" y="40"/>
                  </a:cubicBezTo>
                  <a:lnTo>
                    <a:pt x="41899" y="41939"/>
                  </a:lnTo>
                  <a:cubicBezTo>
                    <a:pt x="41899" y="41858"/>
                    <a:pt x="41939" y="41778"/>
                    <a:pt x="41939" y="416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>
              <a:extLst>
                <a:ext uri="{FF2B5EF4-FFF2-40B4-BE49-F238E27FC236}">
                  <a16:creationId xmlns:a16="http://schemas.microsoft.com/office/drawing/2014/main" id="{BF4BF916-82C5-587C-BB8D-A32CD4A22B6B}"/>
                </a:ext>
              </a:extLst>
            </p:cNvPr>
            <p:cNvSpPr/>
            <p:nvPr/>
          </p:nvSpPr>
          <p:spPr>
            <a:xfrm>
              <a:off x="3323050" y="3175550"/>
              <a:ext cx="1145275" cy="1144275"/>
            </a:xfrm>
            <a:custGeom>
              <a:avLst/>
              <a:gdLst/>
              <a:ahLst/>
              <a:cxnLst/>
              <a:rect l="l" t="t" r="r" b="b"/>
              <a:pathLst>
                <a:path w="45811" h="45771" extrusionOk="0">
                  <a:moveTo>
                    <a:pt x="243" y="1"/>
                  </a:moveTo>
                  <a:cubicBezTo>
                    <a:pt x="162" y="1"/>
                    <a:pt x="81" y="41"/>
                    <a:pt x="1" y="41"/>
                  </a:cubicBezTo>
                  <a:lnTo>
                    <a:pt x="45730" y="45771"/>
                  </a:lnTo>
                  <a:cubicBezTo>
                    <a:pt x="45771" y="45690"/>
                    <a:pt x="45771" y="45610"/>
                    <a:pt x="45811" y="45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>
              <a:extLst>
                <a:ext uri="{FF2B5EF4-FFF2-40B4-BE49-F238E27FC236}">
                  <a16:creationId xmlns:a16="http://schemas.microsoft.com/office/drawing/2014/main" id="{3127210D-4A9B-C9D2-A204-62D8F58A66A2}"/>
                </a:ext>
              </a:extLst>
            </p:cNvPr>
            <p:cNvSpPr/>
            <p:nvPr/>
          </p:nvSpPr>
          <p:spPr>
            <a:xfrm>
              <a:off x="3218200" y="320782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202" y="0"/>
                  </a:moveTo>
                  <a:cubicBezTo>
                    <a:pt x="122" y="0"/>
                    <a:pt x="81" y="41"/>
                    <a:pt x="1" y="81"/>
                  </a:cubicBezTo>
                  <a:lnTo>
                    <a:pt x="48593" y="48674"/>
                  </a:lnTo>
                  <a:cubicBezTo>
                    <a:pt x="48634" y="48633"/>
                    <a:pt x="48674" y="48553"/>
                    <a:pt x="48674" y="48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>
              <a:extLst>
                <a:ext uri="{FF2B5EF4-FFF2-40B4-BE49-F238E27FC236}">
                  <a16:creationId xmlns:a16="http://schemas.microsoft.com/office/drawing/2014/main" id="{C304ED5C-A240-1CA7-D968-B002378E6EDB}"/>
                </a:ext>
              </a:extLst>
            </p:cNvPr>
            <p:cNvSpPr/>
            <p:nvPr/>
          </p:nvSpPr>
          <p:spPr>
            <a:xfrm>
              <a:off x="3122425" y="324915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202" y="1"/>
                  </a:moveTo>
                  <a:cubicBezTo>
                    <a:pt x="122" y="41"/>
                    <a:pt x="81" y="81"/>
                    <a:pt x="1" y="122"/>
                  </a:cubicBezTo>
                  <a:lnTo>
                    <a:pt x="50771" y="50852"/>
                  </a:lnTo>
                  <a:cubicBezTo>
                    <a:pt x="50771" y="50811"/>
                    <a:pt x="50811" y="50731"/>
                    <a:pt x="50852" y="506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>
              <a:extLst>
                <a:ext uri="{FF2B5EF4-FFF2-40B4-BE49-F238E27FC236}">
                  <a16:creationId xmlns:a16="http://schemas.microsoft.com/office/drawing/2014/main" id="{A836473F-E538-7D1F-3678-4DE29567BD06}"/>
                </a:ext>
              </a:extLst>
            </p:cNvPr>
            <p:cNvSpPr/>
            <p:nvPr/>
          </p:nvSpPr>
          <p:spPr>
            <a:xfrm>
              <a:off x="3035725" y="3299550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162" y="1"/>
                  </a:moveTo>
                  <a:cubicBezTo>
                    <a:pt x="81" y="41"/>
                    <a:pt x="41" y="82"/>
                    <a:pt x="1" y="122"/>
                  </a:cubicBezTo>
                  <a:lnTo>
                    <a:pt x="52182" y="52344"/>
                  </a:lnTo>
                  <a:cubicBezTo>
                    <a:pt x="52223" y="52263"/>
                    <a:pt x="52263" y="52223"/>
                    <a:pt x="52303" y="52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>
              <a:extLst>
                <a:ext uri="{FF2B5EF4-FFF2-40B4-BE49-F238E27FC236}">
                  <a16:creationId xmlns:a16="http://schemas.microsoft.com/office/drawing/2014/main" id="{92532A9B-B10F-B04A-BD2D-1443FBC9B513}"/>
                </a:ext>
              </a:extLst>
            </p:cNvPr>
            <p:cNvSpPr/>
            <p:nvPr/>
          </p:nvSpPr>
          <p:spPr>
            <a:xfrm>
              <a:off x="2956075" y="3358025"/>
              <a:ext cx="1328775" cy="1329775"/>
            </a:xfrm>
            <a:custGeom>
              <a:avLst/>
              <a:gdLst/>
              <a:ahLst/>
              <a:cxnLst/>
              <a:rect l="l" t="t" r="r" b="b"/>
              <a:pathLst>
                <a:path w="53151" h="53191" extrusionOk="0">
                  <a:moveTo>
                    <a:pt x="122" y="1"/>
                  </a:moveTo>
                  <a:cubicBezTo>
                    <a:pt x="82" y="41"/>
                    <a:pt x="41" y="82"/>
                    <a:pt x="1" y="122"/>
                  </a:cubicBezTo>
                  <a:lnTo>
                    <a:pt x="53030" y="53191"/>
                  </a:lnTo>
                  <a:cubicBezTo>
                    <a:pt x="53070" y="53110"/>
                    <a:pt x="53110" y="53070"/>
                    <a:pt x="53151" y="53030"/>
                  </a:cubicBezTo>
                  <a:lnTo>
                    <a:pt x="1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>
              <a:extLst>
                <a:ext uri="{FF2B5EF4-FFF2-40B4-BE49-F238E27FC236}">
                  <a16:creationId xmlns:a16="http://schemas.microsoft.com/office/drawing/2014/main" id="{609468BC-0E35-A208-61C7-E5C0C1A69D4F}"/>
                </a:ext>
              </a:extLst>
            </p:cNvPr>
            <p:cNvSpPr/>
            <p:nvPr/>
          </p:nvSpPr>
          <p:spPr>
            <a:xfrm>
              <a:off x="2883500" y="3422550"/>
              <a:ext cx="1336825" cy="1336825"/>
            </a:xfrm>
            <a:custGeom>
              <a:avLst/>
              <a:gdLst/>
              <a:ahLst/>
              <a:cxnLst/>
              <a:rect l="l" t="t" r="r" b="b"/>
              <a:pathLst>
                <a:path w="53473" h="53473" extrusionOk="0">
                  <a:moveTo>
                    <a:pt x="121" y="1"/>
                  </a:moveTo>
                  <a:cubicBezTo>
                    <a:pt x="121" y="1"/>
                    <a:pt x="81" y="81"/>
                    <a:pt x="81" y="81"/>
                  </a:cubicBezTo>
                  <a:cubicBezTo>
                    <a:pt x="41" y="122"/>
                    <a:pt x="0" y="122"/>
                    <a:pt x="0" y="162"/>
                  </a:cubicBezTo>
                  <a:lnTo>
                    <a:pt x="53311" y="53473"/>
                  </a:lnTo>
                  <a:cubicBezTo>
                    <a:pt x="53311" y="53473"/>
                    <a:pt x="53392" y="53433"/>
                    <a:pt x="53392" y="53433"/>
                  </a:cubicBezTo>
                  <a:cubicBezTo>
                    <a:pt x="53432" y="53392"/>
                    <a:pt x="53432" y="53392"/>
                    <a:pt x="53473" y="533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>
              <a:extLst>
                <a:ext uri="{FF2B5EF4-FFF2-40B4-BE49-F238E27FC236}">
                  <a16:creationId xmlns:a16="http://schemas.microsoft.com/office/drawing/2014/main" id="{DC22A82C-9859-42F5-B3BA-FB9C69B86F72}"/>
                </a:ext>
              </a:extLst>
            </p:cNvPr>
            <p:cNvSpPr/>
            <p:nvPr/>
          </p:nvSpPr>
          <p:spPr>
            <a:xfrm>
              <a:off x="2817975" y="3495150"/>
              <a:ext cx="1329775" cy="1329775"/>
            </a:xfrm>
            <a:custGeom>
              <a:avLst/>
              <a:gdLst/>
              <a:ahLst/>
              <a:cxnLst/>
              <a:rect l="l" t="t" r="r" b="b"/>
              <a:pathLst>
                <a:path w="53191" h="53191" extrusionOk="0">
                  <a:moveTo>
                    <a:pt x="121" y="0"/>
                  </a:moveTo>
                  <a:cubicBezTo>
                    <a:pt x="81" y="41"/>
                    <a:pt x="41" y="121"/>
                    <a:pt x="0" y="161"/>
                  </a:cubicBezTo>
                  <a:lnTo>
                    <a:pt x="53029" y="53190"/>
                  </a:lnTo>
                  <a:cubicBezTo>
                    <a:pt x="53110" y="53150"/>
                    <a:pt x="53150" y="53109"/>
                    <a:pt x="53190" y="53069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>
              <a:extLst>
                <a:ext uri="{FF2B5EF4-FFF2-40B4-BE49-F238E27FC236}">
                  <a16:creationId xmlns:a16="http://schemas.microsoft.com/office/drawing/2014/main" id="{67AEF4C4-A51F-77D8-C815-6B3AFC581751}"/>
                </a:ext>
              </a:extLst>
            </p:cNvPr>
            <p:cNvSpPr/>
            <p:nvPr/>
          </p:nvSpPr>
          <p:spPr>
            <a:xfrm>
              <a:off x="2760500" y="3574775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81" y="1"/>
                  </a:moveTo>
                  <a:cubicBezTo>
                    <a:pt x="41" y="82"/>
                    <a:pt x="41" y="122"/>
                    <a:pt x="1" y="162"/>
                  </a:cubicBezTo>
                  <a:lnTo>
                    <a:pt x="52142" y="52344"/>
                  </a:lnTo>
                  <a:cubicBezTo>
                    <a:pt x="52182" y="52304"/>
                    <a:pt x="52263" y="52263"/>
                    <a:pt x="52303" y="522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>
              <a:extLst>
                <a:ext uri="{FF2B5EF4-FFF2-40B4-BE49-F238E27FC236}">
                  <a16:creationId xmlns:a16="http://schemas.microsoft.com/office/drawing/2014/main" id="{5F0D14AC-6975-B83A-D16D-613391675CDA}"/>
                </a:ext>
              </a:extLst>
            </p:cNvPr>
            <p:cNvSpPr/>
            <p:nvPr/>
          </p:nvSpPr>
          <p:spPr>
            <a:xfrm>
              <a:off x="2710100" y="366250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81" y="0"/>
                  </a:moveTo>
                  <a:cubicBezTo>
                    <a:pt x="41" y="41"/>
                    <a:pt x="41" y="121"/>
                    <a:pt x="0" y="162"/>
                  </a:cubicBezTo>
                  <a:lnTo>
                    <a:pt x="50650" y="50851"/>
                  </a:lnTo>
                  <a:cubicBezTo>
                    <a:pt x="50690" y="50811"/>
                    <a:pt x="50771" y="50771"/>
                    <a:pt x="50851" y="50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>
              <a:extLst>
                <a:ext uri="{FF2B5EF4-FFF2-40B4-BE49-F238E27FC236}">
                  <a16:creationId xmlns:a16="http://schemas.microsoft.com/office/drawing/2014/main" id="{7BF512E1-BA53-FB78-11D9-23097D84702F}"/>
                </a:ext>
              </a:extLst>
            </p:cNvPr>
            <p:cNvSpPr/>
            <p:nvPr/>
          </p:nvSpPr>
          <p:spPr>
            <a:xfrm>
              <a:off x="2667750" y="375827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81" y="0"/>
                  </a:moveTo>
                  <a:cubicBezTo>
                    <a:pt x="41" y="41"/>
                    <a:pt x="41" y="121"/>
                    <a:pt x="1" y="202"/>
                  </a:cubicBezTo>
                  <a:lnTo>
                    <a:pt x="48513" y="48674"/>
                  </a:lnTo>
                  <a:cubicBezTo>
                    <a:pt x="48553" y="48633"/>
                    <a:pt x="48634" y="48633"/>
                    <a:pt x="48674" y="485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>
              <a:extLst>
                <a:ext uri="{FF2B5EF4-FFF2-40B4-BE49-F238E27FC236}">
                  <a16:creationId xmlns:a16="http://schemas.microsoft.com/office/drawing/2014/main" id="{CB4A5D13-2E91-27B9-578E-1F696BD3A8B9}"/>
                </a:ext>
              </a:extLst>
            </p:cNvPr>
            <p:cNvSpPr/>
            <p:nvPr/>
          </p:nvSpPr>
          <p:spPr>
            <a:xfrm>
              <a:off x="2635500" y="3863125"/>
              <a:ext cx="1144275" cy="1144275"/>
            </a:xfrm>
            <a:custGeom>
              <a:avLst/>
              <a:gdLst/>
              <a:ahLst/>
              <a:cxnLst/>
              <a:rect l="l" t="t" r="r" b="b"/>
              <a:pathLst>
                <a:path w="45771" h="45771" extrusionOk="0">
                  <a:moveTo>
                    <a:pt x="41" y="0"/>
                  </a:moveTo>
                  <a:cubicBezTo>
                    <a:pt x="41" y="81"/>
                    <a:pt x="0" y="121"/>
                    <a:pt x="0" y="202"/>
                  </a:cubicBezTo>
                  <a:lnTo>
                    <a:pt x="45569" y="45770"/>
                  </a:lnTo>
                  <a:cubicBezTo>
                    <a:pt x="45649" y="45770"/>
                    <a:pt x="45730" y="45730"/>
                    <a:pt x="45770" y="45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>
              <a:extLst>
                <a:ext uri="{FF2B5EF4-FFF2-40B4-BE49-F238E27FC236}">
                  <a16:creationId xmlns:a16="http://schemas.microsoft.com/office/drawing/2014/main" id="{6922255F-775D-F950-FC92-ADAE018C16F6}"/>
                </a:ext>
              </a:extLst>
            </p:cNvPr>
            <p:cNvSpPr/>
            <p:nvPr/>
          </p:nvSpPr>
          <p:spPr>
            <a:xfrm>
              <a:off x="2615325" y="398005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1" y="1"/>
                  </a:moveTo>
                  <a:cubicBezTo>
                    <a:pt x="1" y="82"/>
                    <a:pt x="1" y="162"/>
                    <a:pt x="1" y="243"/>
                  </a:cubicBezTo>
                  <a:lnTo>
                    <a:pt x="41657" y="41940"/>
                  </a:lnTo>
                  <a:cubicBezTo>
                    <a:pt x="41738" y="41900"/>
                    <a:pt x="41859" y="41900"/>
                    <a:pt x="41940" y="419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>
              <a:extLst>
                <a:ext uri="{FF2B5EF4-FFF2-40B4-BE49-F238E27FC236}">
                  <a16:creationId xmlns:a16="http://schemas.microsoft.com/office/drawing/2014/main" id="{1445EC65-0322-C137-528C-D3D7CA557664}"/>
                </a:ext>
              </a:extLst>
            </p:cNvPr>
            <p:cNvSpPr/>
            <p:nvPr/>
          </p:nvSpPr>
          <p:spPr>
            <a:xfrm>
              <a:off x="2609275" y="4111125"/>
              <a:ext cx="922500" cy="922475"/>
            </a:xfrm>
            <a:custGeom>
              <a:avLst/>
              <a:gdLst/>
              <a:ahLst/>
              <a:cxnLst/>
              <a:rect l="l" t="t" r="r" b="b"/>
              <a:pathLst>
                <a:path w="36900" h="36899" extrusionOk="0">
                  <a:moveTo>
                    <a:pt x="1" y="0"/>
                  </a:moveTo>
                  <a:cubicBezTo>
                    <a:pt x="1" y="81"/>
                    <a:pt x="1" y="202"/>
                    <a:pt x="1" y="283"/>
                  </a:cubicBezTo>
                  <a:lnTo>
                    <a:pt x="36617" y="36899"/>
                  </a:lnTo>
                  <a:cubicBezTo>
                    <a:pt x="36697" y="36899"/>
                    <a:pt x="36818" y="36899"/>
                    <a:pt x="36899" y="368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>
              <a:extLst>
                <a:ext uri="{FF2B5EF4-FFF2-40B4-BE49-F238E27FC236}">
                  <a16:creationId xmlns:a16="http://schemas.microsoft.com/office/drawing/2014/main" id="{813A47B7-3301-DC74-E425-24E95A0B3ACC}"/>
                </a:ext>
              </a:extLst>
            </p:cNvPr>
            <p:cNvSpPr/>
            <p:nvPr/>
          </p:nvSpPr>
          <p:spPr>
            <a:xfrm>
              <a:off x="2625400" y="4264350"/>
              <a:ext cx="753125" cy="754125"/>
            </a:xfrm>
            <a:custGeom>
              <a:avLst/>
              <a:gdLst/>
              <a:ahLst/>
              <a:cxnLst/>
              <a:rect l="l" t="t" r="r" b="b"/>
              <a:pathLst>
                <a:path w="30125" h="30165" extrusionOk="0">
                  <a:moveTo>
                    <a:pt x="1" y="1"/>
                  </a:moveTo>
                  <a:cubicBezTo>
                    <a:pt x="1" y="122"/>
                    <a:pt x="41" y="243"/>
                    <a:pt x="41" y="364"/>
                  </a:cubicBezTo>
                  <a:lnTo>
                    <a:pt x="29762" y="30084"/>
                  </a:lnTo>
                  <a:cubicBezTo>
                    <a:pt x="29883" y="30124"/>
                    <a:pt x="30004" y="30124"/>
                    <a:pt x="30124" y="301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>
              <a:extLst>
                <a:ext uri="{FF2B5EF4-FFF2-40B4-BE49-F238E27FC236}">
                  <a16:creationId xmlns:a16="http://schemas.microsoft.com/office/drawing/2014/main" id="{FFEC45FA-4213-4D14-B19D-7380C33AA254}"/>
                </a:ext>
              </a:extLst>
            </p:cNvPr>
            <p:cNvSpPr/>
            <p:nvPr/>
          </p:nvSpPr>
          <p:spPr>
            <a:xfrm>
              <a:off x="2684900" y="4462975"/>
              <a:ext cx="495025" cy="495025"/>
            </a:xfrm>
            <a:custGeom>
              <a:avLst/>
              <a:gdLst/>
              <a:ahLst/>
              <a:cxnLst/>
              <a:rect l="l" t="t" r="r" b="b"/>
              <a:pathLst>
                <a:path w="19801" h="19801" extrusionOk="0">
                  <a:moveTo>
                    <a:pt x="0" y="0"/>
                  </a:moveTo>
                  <a:cubicBezTo>
                    <a:pt x="81" y="161"/>
                    <a:pt x="161" y="323"/>
                    <a:pt x="242" y="484"/>
                  </a:cubicBezTo>
                  <a:lnTo>
                    <a:pt x="19316" y="19599"/>
                  </a:lnTo>
                  <a:cubicBezTo>
                    <a:pt x="19478" y="19639"/>
                    <a:pt x="19639" y="19720"/>
                    <a:pt x="19800" y="198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" name="Google Shape;1115;p42">
            <a:extLst>
              <a:ext uri="{FF2B5EF4-FFF2-40B4-BE49-F238E27FC236}">
                <a16:creationId xmlns:a16="http://schemas.microsoft.com/office/drawing/2014/main" id="{D36B6346-44B9-1997-31A0-A733FF4E3425}"/>
              </a:ext>
            </a:extLst>
          </p:cNvPr>
          <p:cNvSpPr/>
          <p:nvPr/>
        </p:nvSpPr>
        <p:spPr>
          <a:xfrm rot="10800000">
            <a:off x="5857425" y="-78300"/>
            <a:ext cx="3429000" cy="8514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1A38346-27EF-955F-DCFC-2AE5B5AA2A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158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09"/>
    </mc:Choice>
    <mc:Fallback>
      <p:transition spd="slow" advTm="27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5D6FAE6F-E49F-BA0A-F106-CE464D997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42">
            <a:extLst>
              <a:ext uri="{FF2B5EF4-FFF2-40B4-BE49-F238E27FC236}">
                <a16:creationId xmlns:a16="http://schemas.microsoft.com/office/drawing/2014/main" id="{4DE5D6B0-C936-2D71-EE6E-07703D84506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61938" y="1673788"/>
            <a:ext cx="4886581" cy="10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d-ID" dirty="0"/>
              <a:t>Untuk lebih jelasnya semua pekerjaan ini sudah saya </a:t>
            </a:r>
            <a:r>
              <a:rPr lang="id-ID" dirty="0" err="1"/>
              <a:t>capture</a:t>
            </a:r>
            <a:r>
              <a:rPr lang="id-ID" dirty="0"/>
              <a:t> di </a:t>
            </a:r>
            <a:r>
              <a:rPr lang="id-ID" dirty="0" err="1"/>
              <a:t>Github</a:t>
            </a:r>
            <a:r>
              <a:rPr lang="id-ID" dirty="0"/>
              <a:t> dan bisa diakses pada </a:t>
            </a:r>
            <a:r>
              <a:rPr lang="id-ID" dirty="0" err="1"/>
              <a:t>link</a:t>
            </a:r>
            <a:r>
              <a:rPr lang="id-ID" dirty="0"/>
              <a:t> berikut </a:t>
            </a:r>
          </a:p>
          <a:p>
            <a:r>
              <a:rPr lang="id-ID" dirty="0"/>
              <a:t>https://github.com/VickyCloud/DOT-Test-BA</a:t>
            </a:r>
          </a:p>
        </p:txBody>
      </p:sp>
      <p:grpSp>
        <p:nvGrpSpPr>
          <p:cNvPr id="1080" name="Google Shape;1080;p42">
            <a:extLst>
              <a:ext uri="{FF2B5EF4-FFF2-40B4-BE49-F238E27FC236}">
                <a16:creationId xmlns:a16="http://schemas.microsoft.com/office/drawing/2014/main" id="{2E3751F7-D11C-F33A-F1F7-604A5CED0BB6}"/>
              </a:ext>
            </a:extLst>
          </p:cNvPr>
          <p:cNvGrpSpPr/>
          <p:nvPr/>
        </p:nvGrpSpPr>
        <p:grpSpPr>
          <a:xfrm>
            <a:off x="917550" y="2904450"/>
            <a:ext cx="986125" cy="2095500"/>
            <a:chOff x="7631225" y="2241175"/>
            <a:chExt cx="986125" cy="2095500"/>
          </a:xfrm>
        </p:grpSpPr>
        <p:cxnSp>
          <p:nvCxnSpPr>
            <p:cNvPr id="1081" name="Google Shape;1081;p42">
              <a:extLst>
                <a:ext uri="{FF2B5EF4-FFF2-40B4-BE49-F238E27FC236}">
                  <a16:creationId xmlns:a16="http://schemas.microsoft.com/office/drawing/2014/main" id="{0C2A3018-7C2D-7EDE-60F8-414D6FBDFF5D}"/>
                </a:ext>
              </a:extLst>
            </p:cNvPr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2" name="Google Shape;1082;p42">
              <a:extLst>
                <a:ext uri="{FF2B5EF4-FFF2-40B4-BE49-F238E27FC236}">
                  <a16:creationId xmlns:a16="http://schemas.microsoft.com/office/drawing/2014/main" id="{969D1E9E-9D81-0642-85EC-9186340D4D69}"/>
                </a:ext>
              </a:extLst>
            </p:cNvPr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3" name="Google Shape;1083;p42">
              <a:extLst>
                <a:ext uri="{FF2B5EF4-FFF2-40B4-BE49-F238E27FC236}">
                  <a16:creationId xmlns:a16="http://schemas.microsoft.com/office/drawing/2014/main" id="{D56C0B83-57D9-8B21-3824-825FF24FCB76}"/>
                </a:ext>
              </a:extLst>
            </p:cNvPr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4" name="Google Shape;1084;p42">
              <a:extLst>
                <a:ext uri="{FF2B5EF4-FFF2-40B4-BE49-F238E27FC236}">
                  <a16:creationId xmlns:a16="http://schemas.microsoft.com/office/drawing/2014/main" id="{2F761F88-20CD-DB6D-9E32-A4771DA9BD20}"/>
                </a:ext>
              </a:extLst>
            </p:cNvPr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5" name="Google Shape;1085;p42">
              <a:extLst>
                <a:ext uri="{FF2B5EF4-FFF2-40B4-BE49-F238E27FC236}">
                  <a16:creationId xmlns:a16="http://schemas.microsoft.com/office/drawing/2014/main" id="{B932DB7E-28FC-6D8D-3989-2DD6AA61E387}"/>
                </a:ext>
              </a:extLst>
            </p:cNvPr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6" name="Google Shape;1086;p42">
              <a:extLst>
                <a:ext uri="{FF2B5EF4-FFF2-40B4-BE49-F238E27FC236}">
                  <a16:creationId xmlns:a16="http://schemas.microsoft.com/office/drawing/2014/main" id="{B655F922-4716-1189-DEEF-0CE232E986D5}"/>
                </a:ext>
              </a:extLst>
            </p:cNvPr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7" name="Google Shape;1087;p42">
              <a:extLst>
                <a:ext uri="{FF2B5EF4-FFF2-40B4-BE49-F238E27FC236}">
                  <a16:creationId xmlns:a16="http://schemas.microsoft.com/office/drawing/2014/main" id="{2D937EE2-8D41-F062-BD5B-DEAE24D3DC69}"/>
                </a:ext>
              </a:extLst>
            </p:cNvPr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8" name="Google Shape;1088;p42">
              <a:extLst>
                <a:ext uri="{FF2B5EF4-FFF2-40B4-BE49-F238E27FC236}">
                  <a16:creationId xmlns:a16="http://schemas.microsoft.com/office/drawing/2014/main" id="{24404726-AEDC-9F73-04DA-BBE790354CEE}"/>
                </a:ext>
              </a:extLst>
            </p:cNvPr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9" name="Google Shape;1089;p42">
              <a:extLst>
                <a:ext uri="{FF2B5EF4-FFF2-40B4-BE49-F238E27FC236}">
                  <a16:creationId xmlns:a16="http://schemas.microsoft.com/office/drawing/2014/main" id="{BFE507EE-A8FB-163F-4C00-52FD86E0446F}"/>
                </a:ext>
              </a:extLst>
            </p:cNvPr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0" name="Google Shape;1090;p42">
              <a:extLst>
                <a:ext uri="{FF2B5EF4-FFF2-40B4-BE49-F238E27FC236}">
                  <a16:creationId xmlns:a16="http://schemas.microsoft.com/office/drawing/2014/main" id="{D91305A4-1C66-EC16-D253-7ACFE6F5C5BA}"/>
                </a:ext>
              </a:extLst>
            </p:cNvPr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1" name="Google Shape;1091;p42">
              <a:extLst>
                <a:ext uri="{FF2B5EF4-FFF2-40B4-BE49-F238E27FC236}">
                  <a16:creationId xmlns:a16="http://schemas.microsoft.com/office/drawing/2014/main" id="{6C5F790D-F5B5-0CFD-789A-09FA194CFA7B}"/>
                </a:ext>
              </a:extLst>
            </p:cNvPr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2" name="Google Shape;1092;p42">
              <a:extLst>
                <a:ext uri="{FF2B5EF4-FFF2-40B4-BE49-F238E27FC236}">
                  <a16:creationId xmlns:a16="http://schemas.microsoft.com/office/drawing/2014/main" id="{BA3E6A32-29EE-7663-0926-FAB74A581ED6}"/>
                </a:ext>
              </a:extLst>
            </p:cNvPr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3" name="Google Shape;1093;p42">
              <a:extLst>
                <a:ext uri="{FF2B5EF4-FFF2-40B4-BE49-F238E27FC236}">
                  <a16:creationId xmlns:a16="http://schemas.microsoft.com/office/drawing/2014/main" id="{8D3EFCE2-DE2E-1A1C-772B-25BBCE52D563}"/>
                </a:ext>
              </a:extLst>
            </p:cNvPr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4" name="Google Shape;1094;p42">
              <a:extLst>
                <a:ext uri="{FF2B5EF4-FFF2-40B4-BE49-F238E27FC236}">
                  <a16:creationId xmlns:a16="http://schemas.microsoft.com/office/drawing/2014/main" id="{50A0EA6A-8DF4-32B4-EE81-F04B9DB78111}"/>
                </a:ext>
              </a:extLst>
            </p:cNvPr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95" name="Google Shape;1095;p42">
            <a:extLst>
              <a:ext uri="{FF2B5EF4-FFF2-40B4-BE49-F238E27FC236}">
                <a16:creationId xmlns:a16="http://schemas.microsoft.com/office/drawing/2014/main" id="{41AB7470-2014-F9DB-29B2-72ABE41A42BF}"/>
              </a:ext>
            </a:extLst>
          </p:cNvPr>
          <p:cNvGrpSpPr/>
          <p:nvPr/>
        </p:nvGrpSpPr>
        <p:grpSpPr>
          <a:xfrm>
            <a:off x="2035713" y="-744737"/>
            <a:ext cx="1885275" cy="1884250"/>
            <a:chOff x="2609275" y="3149350"/>
            <a:chExt cx="1885275" cy="1884250"/>
          </a:xfrm>
        </p:grpSpPr>
        <p:sp>
          <p:nvSpPr>
            <p:cNvPr id="1096" name="Google Shape;1096;p42">
              <a:extLst>
                <a:ext uri="{FF2B5EF4-FFF2-40B4-BE49-F238E27FC236}">
                  <a16:creationId xmlns:a16="http://schemas.microsoft.com/office/drawing/2014/main" id="{2FFE7752-51ED-589D-2132-1A83B13601B0}"/>
                </a:ext>
              </a:extLst>
            </p:cNvPr>
            <p:cNvSpPr/>
            <p:nvPr/>
          </p:nvSpPr>
          <p:spPr>
            <a:xfrm>
              <a:off x="3923900" y="3224950"/>
              <a:ext cx="494025" cy="495025"/>
            </a:xfrm>
            <a:custGeom>
              <a:avLst/>
              <a:gdLst/>
              <a:ahLst/>
              <a:cxnLst/>
              <a:rect l="l" t="t" r="r" b="b"/>
              <a:pathLst>
                <a:path w="19761" h="19801" extrusionOk="0">
                  <a:moveTo>
                    <a:pt x="485" y="202"/>
                  </a:moveTo>
                  <a:cubicBezTo>
                    <a:pt x="323" y="162"/>
                    <a:pt x="162" y="81"/>
                    <a:pt x="1" y="1"/>
                  </a:cubicBezTo>
                  <a:lnTo>
                    <a:pt x="19761" y="19801"/>
                  </a:lnTo>
                  <a:cubicBezTo>
                    <a:pt x="19720" y="19640"/>
                    <a:pt x="19640" y="19478"/>
                    <a:pt x="19559" y="19317"/>
                  </a:cubicBezTo>
                  <a:lnTo>
                    <a:pt x="485" y="2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>
              <a:extLst>
                <a:ext uri="{FF2B5EF4-FFF2-40B4-BE49-F238E27FC236}">
                  <a16:creationId xmlns:a16="http://schemas.microsoft.com/office/drawing/2014/main" id="{B3568FB1-1C5E-9B7B-27BA-BAC22AA25383}"/>
                </a:ext>
              </a:extLst>
            </p:cNvPr>
            <p:cNvSpPr/>
            <p:nvPr/>
          </p:nvSpPr>
          <p:spPr>
            <a:xfrm>
              <a:off x="3725300" y="3164475"/>
              <a:ext cx="753125" cy="753100"/>
            </a:xfrm>
            <a:custGeom>
              <a:avLst/>
              <a:gdLst/>
              <a:ahLst/>
              <a:cxnLst/>
              <a:rect l="l" t="t" r="r" b="b"/>
              <a:pathLst>
                <a:path w="30125" h="30124" extrusionOk="0">
                  <a:moveTo>
                    <a:pt x="323" y="81"/>
                  </a:moveTo>
                  <a:cubicBezTo>
                    <a:pt x="202" y="41"/>
                    <a:pt x="122" y="41"/>
                    <a:pt x="1" y="0"/>
                  </a:cubicBezTo>
                  <a:lnTo>
                    <a:pt x="30124" y="30124"/>
                  </a:lnTo>
                  <a:cubicBezTo>
                    <a:pt x="30084" y="30043"/>
                    <a:pt x="30084" y="29922"/>
                    <a:pt x="30043" y="29801"/>
                  </a:cubicBezTo>
                  <a:lnTo>
                    <a:pt x="323" y="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>
              <a:extLst>
                <a:ext uri="{FF2B5EF4-FFF2-40B4-BE49-F238E27FC236}">
                  <a16:creationId xmlns:a16="http://schemas.microsoft.com/office/drawing/2014/main" id="{05D619C1-813B-5215-5FFF-14328E049B74}"/>
                </a:ext>
              </a:extLst>
            </p:cNvPr>
            <p:cNvSpPr/>
            <p:nvPr/>
          </p:nvSpPr>
          <p:spPr>
            <a:xfrm>
              <a:off x="3572075" y="3149350"/>
              <a:ext cx="922475" cy="922475"/>
            </a:xfrm>
            <a:custGeom>
              <a:avLst/>
              <a:gdLst/>
              <a:ahLst/>
              <a:cxnLst/>
              <a:rect l="l" t="t" r="r" b="b"/>
              <a:pathLst>
                <a:path w="36899" h="36899" extrusionOk="0">
                  <a:moveTo>
                    <a:pt x="282" y="0"/>
                  </a:moveTo>
                  <a:cubicBezTo>
                    <a:pt x="161" y="0"/>
                    <a:pt x="81" y="0"/>
                    <a:pt x="0" y="0"/>
                  </a:cubicBezTo>
                  <a:lnTo>
                    <a:pt x="36898" y="36899"/>
                  </a:lnTo>
                  <a:cubicBezTo>
                    <a:pt x="36898" y="36778"/>
                    <a:pt x="36898" y="36697"/>
                    <a:pt x="36858" y="36616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>
              <a:extLst>
                <a:ext uri="{FF2B5EF4-FFF2-40B4-BE49-F238E27FC236}">
                  <a16:creationId xmlns:a16="http://schemas.microsoft.com/office/drawing/2014/main" id="{E8873004-3BAC-0864-920D-C917F349CE7D}"/>
                </a:ext>
              </a:extLst>
            </p:cNvPr>
            <p:cNvSpPr/>
            <p:nvPr/>
          </p:nvSpPr>
          <p:spPr>
            <a:xfrm>
              <a:off x="3440000" y="315440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242" y="0"/>
                  </a:moveTo>
                  <a:cubicBezTo>
                    <a:pt x="162" y="40"/>
                    <a:pt x="81" y="40"/>
                    <a:pt x="0" y="40"/>
                  </a:cubicBezTo>
                  <a:lnTo>
                    <a:pt x="41899" y="41939"/>
                  </a:lnTo>
                  <a:cubicBezTo>
                    <a:pt x="41899" y="41858"/>
                    <a:pt x="41939" y="41778"/>
                    <a:pt x="41939" y="416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>
              <a:extLst>
                <a:ext uri="{FF2B5EF4-FFF2-40B4-BE49-F238E27FC236}">
                  <a16:creationId xmlns:a16="http://schemas.microsoft.com/office/drawing/2014/main" id="{F4281FCC-6F75-198A-949B-5C6B0DED3855}"/>
                </a:ext>
              </a:extLst>
            </p:cNvPr>
            <p:cNvSpPr/>
            <p:nvPr/>
          </p:nvSpPr>
          <p:spPr>
            <a:xfrm>
              <a:off x="3323050" y="3175550"/>
              <a:ext cx="1145275" cy="1144275"/>
            </a:xfrm>
            <a:custGeom>
              <a:avLst/>
              <a:gdLst/>
              <a:ahLst/>
              <a:cxnLst/>
              <a:rect l="l" t="t" r="r" b="b"/>
              <a:pathLst>
                <a:path w="45811" h="45771" extrusionOk="0">
                  <a:moveTo>
                    <a:pt x="243" y="1"/>
                  </a:moveTo>
                  <a:cubicBezTo>
                    <a:pt x="162" y="1"/>
                    <a:pt x="81" y="41"/>
                    <a:pt x="1" y="41"/>
                  </a:cubicBezTo>
                  <a:lnTo>
                    <a:pt x="45730" y="45771"/>
                  </a:lnTo>
                  <a:cubicBezTo>
                    <a:pt x="45771" y="45690"/>
                    <a:pt x="45771" y="45610"/>
                    <a:pt x="45811" y="45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>
              <a:extLst>
                <a:ext uri="{FF2B5EF4-FFF2-40B4-BE49-F238E27FC236}">
                  <a16:creationId xmlns:a16="http://schemas.microsoft.com/office/drawing/2014/main" id="{9E794547-C126-9BAC-0FA1-B6534476A708}"/>
                </a:ext>
              </a:extLst>
            </p:cNvPr>
            <p:cNvSpPr/>
            <p:nvPr/>
          </p:nvSpPr>
          <p:spPr>
            <a:xfrm>
              <a:off x="3218200" y="320782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202" y="0"/>
                  </a:moveTo>
                  <a:cubicBezTo>
                    <a:pt x="122" y="0"/>
                    <a:pt x="81" y="41"/>
                    <a:pt x="1" y="81"/>
                  </a:cubicBezTo>
                  <a:lnTo>
                    <a:pt x="48593" y="48674"/>
                  </a:lnTo>
                  <a:cubicBezTo>
                    <a:pt x="48634" y="48633"/>
                    <a:pt x="48674" y="48553"/>
                    <a:pt x="48674" y="48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>
              <a:extLst>
                <a:ext uri="{FF2B5EF4-FFF2-40B4-BE49-F238E27FC236}">
                  <a16:creationId xmlns:a16="http://schemas.microsoft.com/office/drawing/2014/main" id="{1A056E55-012F-B5B8-F2E2-19249C162D6E}"/>
                </a:ext>
              </a:extLst>
            </p:cNvPr>
            <p:cNvSpPr/>
            <p:nvPr/>
          </p:nvSpPr>
          <p:spPr>
            <a:xfrm>
              <a:off x="3122425" y="324915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202" y="1"/>
                  </a:moveTo>
                  <a:cubicBezTo>
                    <a:pt x="122" y="41"/>
                    <a:pt x="81" y="81"/>
                    <a:pt x="1" y="122"/>
                  </a:cubicBezTo>
                  <a:lnTo>
                    <a:pt x="50771" y="50852"/>
                  </a:lnTo>
                  <a:cubicBezTo>
                    <a:pt x="50771" y="50811"/>
                    <a:pt x="50811" y="50731"/>
                    <a:pt x="50852" y="506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>
              <a:extLst>
                <a:ext uri="{FF2B5EF4-FFF2-40B4-BE49-F238E27FC236}">
                  <a16:creationId xmlns:a16="http://schemas.microsoft.com/office/drawing/2014/main" id="{14B21015-D5CE-3A75-81F7-3334E12B6199}"/>
                </a:ext>
              </a:extLst>
            </p:cNvPr>
            <p:cNvSpPr/>
            <p:nvPr/>
          </p:nvSpPr>
          <p:spPr>
            <a:xfrm>
              <a:off x="3035725" y="3299550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162" y="1"/>
                  </a:moveTo>
                  <a:cubicBezTo>
                    <a:pt x="81" y="41"/>
                    <a:pt x="41" y="82"/>
                    <a:pt x="1" y="122"/>
                  </a:cubicBezTo>
                  <a:lnTo>
                    <a:pt x="52182" y="52344"/>
                  </a:lnTo>
                  <a:cubicBezTo>
                    <a:pt x="52223" y="52263"/>
                    <a:pt x="52263" y="52223"/>
                    <a:pt x="52303" y="52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>
              <a:extLst>
                <a:ext uri="{FF2B5EF4-FFF2-40B4-BE49-F238E27FC236}">
                  <a16:creationId xmlns:a16="http://schemas.microsoft.com/office/drawing/2014/main" id="{8A72F575-21C4-14D9-BB78-DC046424325B}"/>
                </a:ext>
              </a:extLst>
            </p:cNvPr>
            <p:cNvSpPr/>
            <p:nvPr/>
          </p:nvSpPr>
          <p:spPr>
            <a:xfrm>
              <a:off x="2956075" y="3358025"/>
              <a:ext cx="1328775" cy="1329775"/>
            </a:xfrm>
            <a:custGeom>
              <a:avLst/>
              <a:gdLst/>
              <a:ahLst/>
              <a:cxnLst/>
              <a:rect l="l" t="t" r="r" b="b"/>
              <a:pathLst>
                <a:path w="53151" h="53191" extrusionOk="0">
                  <a:moveTo>
                    <a:pt x="122" y="1"/>
                  </a:moveTo>
                  <a:cubicBezTo>
                    <a:pt x="82" y="41"/>
                    <a:pt x="41" y="82"/>
                    <a:pt x="1" y="122"/>
                  </a:cubicBezTo>
                  <a:lnTo>
                    <a:pt x="53030" y="53191"/>
                  </a:lnTo>
                  <a:cubicBezTo>
                    <a:pt x="53070" y="53110"/>
                    <a:pt x="53110" y="53070"/>
                    <a:pt x="53151" y="53030"/>
                  </a:cubicBezTo>
                  <a:lnTo>
                    <a:pt x="1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>
              <a:extLst>
                <a:ext uri="{FF2B5EF4-FFF2-40B4-BE49-F238E27FC236}">
                  <a16:creationId xmlns:a16="http://schemas.microsoft.com/office/drawing/2014/main" id="{AF21B532-125F-6C0B-4B74-4FF0CECAF2BE}"/>
                </a:ext>
              </a:extLst>
            </p:cNvPr>
            <p:cNvSpPr/>
            <p:nvPr/>
          </p:nvSpPr>
          <p:spPr>
            <a:xfrm>
              <a:off x="2883500" y="3422550"/>
              <a:ext cx="1336825" cy="1336825"/>
            </a:xfrm>
            <a:custGeom>
              <a:avLst/>
              <a:gdLst/>
              <a:ahLst/>
              <a:cxnLst/>
              <a:rect l="l" t="t" r="r" b="b"/>
              <a:pathLst>
                <a:path w="53473" h="53473" extrusionOk="0">
                  <a:moveTo>
                    <a:pt x="121" y="1"/>
                  </a:moveTo>
                  <a:cubicBezTo>
                    <a:pt x="121" y="1"/>
                    <a:pt x="81" y="81"/>
                    <a:pt x="81" y="81"/>
                  </a:cubicBezTo>
                  <a:cubicBezTo>
                    <a:pt x="41" y="122"/>
                    <a:pt x="0" y="122"/>
                    <a:pt x="0" y="162"/>
                  </a:cubicBezTo>
                  <a:lnTo>
                    <a:pt x="53311" y="53473"/>
                  </a:lnTo>
                  <a:cubicBezTo>
                    <a:pt x="53311" y="53473"/>
                    <a:pt x="53392" y="53433"/>
                    <a:pt x="53392" y="53433"/>
                  </a:cubicBezTo>
                  <a:cubicBezTo>
                    <a:pt x="53432" y="53392"/>
                    <a:pt x="53432" y="53392"/>
                    <a:pt x="53473" y="533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>
              <a:extLst>
                <a:ext uri="{FF2B5EF4-FFF2-40B4-BE49-F238E27FC236}">
                  <a16:creationId xmlns:a16="http://schemas.microsoft.com/office/drawing/2014/main" id="{DA4896CA-0725-9DAC-EB89-83E919CBB34A}"/>
                </a:ext>
              </a:extLst>
            </p:cNvPr>
            <p:cNvSpPr/>
            <p:nvPr/>
          </p:nvSpPr>
          <p:spPr>
            <a:xfrm>
              <a:off x="2817975" y="3495150"/>
              <a:ext cx="1329775" cy="1329775"/>
            </a:xfrm>
            <a:custGeom>
              <a:avLst/>
              <a:gdLst/>
              <a:ahLst/>
              <a:cxnLst/>
              <a:rect l="l" t="t" r="r" b="b"/>
              <a:pathLst>
                <a:path w="53191" h="53191" extrusionOk="0">
                  <a:moveTo>
                    <a:pt x="121" y="0"/>
                  </a:moveTo>
                  <a:cubicBezTo>
                    <a:pt x="81" y="41"/>
                    <a:pt x="41" y="121"/>
                    <a:pt x="0" y="161"/>
                  </a:cubicBezTo>
                  <a:lnTo>
                    <a:pt x="53029" y="53190"/>
                  </a:lnTo>
                  <a:cubicBezTo>
                    <a:pt x="53110" y="53150"/>
                    <a:pt x="53150" y="53109"/>
                    <a:pt x="53190" y="53069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>
              <a:extLst>
                <a:ext uri="{FF2B5EF4-FFF2-40B4-BE49-F238E27FC236}">
                  <a16:creationId xmlns:a16="http://schemas.microsoft.com/office/drawing/2014/main" id="{2EAFAE37-5D62-28D0-0761-E21176ED42E1}"/>
                </a:ext>
              </a:extLst>
            </p:cNvPr>
            <p:cNvSpPr/>
            <p:nvPr/>
          </p:nvSpPr>
          <p:spPr>
            <a:xfrm>
              <a:off x="2760500" y="3574775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81" y="1"/>
                  </a:moveTo>
                  <a:cubicBezTo>
                    <a:pt x="41" y="82"/>
                    <a:pt x="41" y="122"/>
                    <a:pt x="1" y="162"/>
                  </a:cubicBezTo>
                  <a:lnTo>
                    <a:pt x="52142" y="52344"/>
                  </a:lnTo>
                  <a:cubicBezTo>
                    <a:pt x="52182" y="52304"/>
                    <a:pt x="52263" y="52263"/>
                    <a:pt x="52303" y="522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>
              <a:extLst>
                <a:ext uri="{FF2B5EF4-FFF2-40B4-BE49-F238E27FC236}">
                  <a16:creationId xmlns:a16="http://schemas.microsoft.com/office/drawing/2014/main" id="{CC9BD341-5B71-F661-3ADF-269FAD3C2DC0}"/>
                </a:ext>
              </a:extLst>
            </p:cNvPr>
            <p:cNvSpPr/>
            <p:nvPr/>
          </p:nvSpPr>
          <p:spPr>
            <a:xfrm>
              <a:off x="2710100" y="366250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81" y="0"/>
                  </a:moveTo>
                  <a:cubicBezTo>
                    <a:pt x="41" y="41"/>
                    <a:pt x="41" y="121"/>
                    <a:pt x="0" y="162"/>
                  </a:cubicBezTo>
                  <a:lnTo>
                    <a:pt x="50650" y="50851"/>
                  </a:lnTo>
                  <a:cubicBezTo>
                    <a:pt x="50690" y="50811"/>
                    <a:pt x="50771" y="50771"/>
                    <a:pt x="50851" y="50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>
              <a:extLst>
                <a:ext uri="{FF2B5EF4-FFF2-40B4-BE49-F238E27FC236}">
                  <a16:creationId xmlns:a16="http://schemas.microsoft.com/office/drawing/2014/main" id="{B4173C6F-74BA-B0AA-D9FE-42A0B329ADB7}"/>
                </a:ext>
              </a:extLst>
            </p:cNvPr>
            <p:cNvSpPr/>
            <p:nvPr/>
          </p:nvSpPr>
          <p:spPr>
            <a:xfrm>
              <a:off x="2667750" y="375827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81" y="0"/>
                  </a:moveTo>
                  <a:cubicBezTo>
                    <a:pt x="41" y="41"/>
                    <a:pt x="41" y="121"/>
                    <a:pt x="1" y="202"/>
                  </a:cubicBezTo>
                  <a:lnTo>
                    <a:pt x="48513" y="48674"/>
                  </a:lnTo>
                  <a:cubicBezTo>
                    <a:pt x="48553" y="48633"/>
                    <a:pt x="48634" y="48633"/>
                    <a:pt x="48674" y="485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>
              <a:extLst>
                <a:ext uri="{FF2B5EF4-FFF2-40B4-BE49-F238E27FC236}">
                  <a16:creationId xmlns:a16="http://schemas.microsoft.com/office/drawing/2014/main" id="{D218A485-07BD-7B19-0421-34807A5FF567}"/>
                </a:ext>
              </a:extLst>
            </p:cNvPr>
            <p:cNvSpPr/>
            <p:nvPr/>
          </p:nvSpPr>
          <p:spPr>
            <a:xfrm>
              <a:off x="2635500" y="3863125"/>
              <a:ext cx="1144275" cy="1144275"/>
            </a:xfrm>
            <a:custGeom>
              <a:avLst/>
              <a:gdLst/>
              <a:ahLst/>
              <a:cxnLst/>
              <a:rect l="l" t="t" r="r" b="b"/>
              <a:pathLst>
                <a:path w="45771" h="45771" extrusionOk="0">
                  <a:moveTo>
                    <a:pt x="41" y="0"/>
                  </a:moveTo>
                  <a:cubicBezTo>
                    <a:pt x="41" y="81"/>
                    <a:pt x="0" y="121"/>
                    <a:pt x="0" y="202"/>
                  </a:cubicBezTo>
                  <a:lnTo>
                    <a:pt x="45569" y="45770"/>
                  </a:lnTo>
                  <a:cubicBezTo>
                    <a:pt x="45649" y="45770"/>
                    <a:pt x="45730" y="45730"/>
                    <a:pt x="45770" y="45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>
              <a:extLst>
                <a:ext uri="{FF2B5EF4-FFF2-40B4-BE49-F238E27FC236}">
                  <a16:creationId xmlns:a16="http://schemas.microsoft.com/office/drawing/2014/main" id="{32E5C1D2-71D0-300B-72B6-5B85212630FB}"/>
                </a:ext>
              </a:extLst>
            </p:cNvPr>
            <p:cNvSpPr/>
            <p:nvPr/>
          </p:nvSpPr>
          <p:spPr>
            <a:xfrm>
              <a:off x="2615325" y="398005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1" y="1"/>
                  </a:moveTo>
                  <a:cubicBezTo>
                    <a:pt x="1" y="82"/>
                    <a:pt x="1" y="162"/>
                    <a:pt x="1" y="243"/>
                  </a:cubicBezTo>
                  <a:lnTo>
                    <a:pt x="41657" y="41940"/>
                  </a:lnTo>
                  <a:cubicBezTo>
                    <a:pt x="41738" y="41900"/>
                    <a:pt x="41859" y="41900"/>
                    <a:pt x="41940" y="419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>
              <a:extLst>
                <a:ext uri="{FF2B5EF4-FFF2-40B4-BE49-F238E27FC236}">
                  <a16:creationId xmlns:a16="http://schemas.microsoft.com/office/drawing/2014/main" id="{A21A41C6-A03F-D118-AF6B-CEFC797340BE}"/>
                </a:ext>
              </a:extLst>
            </p:cNvPr>
            <p:cNvSpPr/>
            <p:nvPr/>
          </p:nvSpPr>
          <p:spPr>
            <a:xfrm>
              <a:off x="2609275" y="4111125"/>
              <a:ext cx="922500" cy="922475"/>
            </a:xfrm>
            <a:custGeom>
              <a:avLst/>
              <a:gdLst/>
              <a:ahLst/>
              <a:cxnLst/>
              <a:rect l="l" t="t" r="r" b="b"/>
              <a:pathLst>
                <a:path w="36900" h="36899" extrusionOk="0">
                  <a:moveTo>
                    <a:pt x="1" y="0"/>
                  </a:moveTo>
                  <a:cubicBezTo>
                    <a:pt x="1" y="81"/>
                    <a:pt x="1" y="202"/>
                    <a:pt x="1" y="283"/>
                  </a:cubicBezTo>
                  <a:lnTo>
                    <a:pt x="36617" y="36899"/>
                  </a:lnTo>
                  <a:cubicBezTo>
                    <a:pt x="36697" y="36899"/>
                    <a:pt x="36818" y="36899"/>
                    <a:pt x="36899" y="368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>
              <a:extLst>
                <a:ext uri="{FF2B5EF4-FFF2-40B4-BE49-F238E27FC236}">
                  <a16:creationId xmlns:a16="http://schemas.microsoft.com/office/drawing/2014/main" id="{7E46826A-6B51-38F8-47A9-0E8DF7710E17}"/>
                </a:ext>
              </a:extLst>
            </p:cNvPr>
            <p:cNvSpPr/>
            <p:nvPr/>
          </p:nvSpPr>
          <p:spPr>
            <a:xfrm>
              <a:off x="2625400" y="4264350"/>
              <a:ext cx="753125" cy="754125"/>
            </a:xfrm>
            <a:custGeom>
              <a:avLst/>
              <a:gdLst/>
              <a:ahLst/>
              <a:cxnLst/>
              <a:rect l="l" t="t" r="r" b="b"/>
              <a:pathLst>
                <a:path w="30125" h="30165" extrusionOk="0">
                  <a:moveTo>
                    <a:pt x="1" y="1"/>
                  </a:moveTo>
                  <a:cubicBezTo>
                    <a:pt x="1" y="122"/>
                    <a:pt x="41" y="243"/>
                    <a:pt x="41" y="364"/>
                  </a:cubicBezTo>
                  <a:lnTo>
                    <a:pt x="29762" y="30084"/>
                  </a:lnTo>
                  <a:cubicBezTo>
                    <a:pt x="29883" y="30124"/>
                    <a:pt x="30004" y="30124"/>
                    <a:pt x="30124" y="301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>
              <a:extLst>
                <a:ext uri="{FF2B5EF4-FFF2-40B4-BE49-F238E27FC236}">
                  <a16:creationId xmlns:a16="http://schemas.microsoft.com/office/drawing/2014/main" id="{BACAF7E7-18BA-E8F2-3D90-31C104EDFBCC}"/>
                </a:ext>
              </a:extLst>
            </p:cNvPr>
            <p:cNvSpPr/>
            <p:nvPr/>
          </p:nvSpPr>
          <p:spPr>
            <a:xfrm>
              <a:off x="2684900" y="4462975"/>
              <a:ext cx="495025" cy="495025"/>
            </a:xfrm>
            <a:custGeom>
              <a:avLst/>
              <a:gdLst/>
              <a:ahLst/>
              <a:cxnLst/>
              <a:rect l="l" t="t" r="r" b="b"/>
              <a:pathLst>
                <a:path w="19801" h="19801" extrusionOk="0">
                  <a:moveTo>
                    <a:pt x="0" y="0"/>
                  </a:moveTo>
                  <a:cubicBezTo>
                    <a:pt x="81" y="161"/>
                    <a:pt x="161" y="323"/>
                    <a:pt x="242" y="484"/>
                  </a:cubicBezTo>
                  <a:lnTo>
                    <a:pt x="19316" y="19599"/>
                  </a:lnTo>
                  <a:cubicBezTo>
                    <a:pt x="19478" y="19639"/>
                    <a:pt x="19639" y="19720"/>
                    <a:pt x="19800" y="198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" name="Google Shape;1115;p42">
            <a:extLst>
              <a:ext uri="{FF2B5EF4-FFF2-40B4-BE49-F238E27FC236}">
                <a16:creationId xmlns:a16="http://schemas.microsoft.com/office/drawing/2014/main" id="{584B510B-F4D9-2991-E950-5503A26B0C0D}"/>
              </a:ext>
            </a:extLst>
          </p:cNvPr>
          <p:cNvSpPr/>
          <p:nvPr/>
        </p:nvSpPr>
        <p:spPr>
          <a:xfrm rot="10800000">
            <a:off x="5857425" y="-78300"/>
            <a:ext cx="3429000" cy="8514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B34D021-A832-7BAE-8BE6-2DE3134E6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49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74"/>
    </mc:Choice>
    <mc:Fallback>
      <p:transition spd="slow" advTm="14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>
          <a:extLst>
            <a:ext uri="{FF2B5EF4-FFF2-40B4-BE49-F238E27FC236}">
              <a16:creationId xmlns:a16="http://schemas.microsoft.com/office/drawing/2014/main" id="{6155CAF5-AD44-58E4-A692-B78FB56FA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7">
            <a:extLst>
              <a:ext uri="{FF2B5EF4-FFF2-40B4-BE49-F238E27FC236}">
                <a16:creationId xmlns:a16="http://schemas.microsoft.com/office/drawing/2014/main" id="{C4BF0EAC-7B7A-D519-8AE7-0F137E8F953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427563" y="1494300"/>
            <a:ext cx="5408087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600" dirty="0"/>
              <a:t>Terima kasih</a:t>
            </a:r>
            <a:br>
              <a:rPr lang="id-ID" sz="3600" dirty="0"/>
            </a:br>
            <a:br>
              <a:rPr lang="id-ID" sz="3600" dirty="0"/>
            </a:br>
            <a:r>
              <a:rPr lang="id-ID" sz="1400" dirty="0"/>
              <a:t>Vicky Ferdian</a:t>
            </a:r>
            <a:endParaRPr sz="1400" dirty="0"/>
          </a:p>
        </p:txBody>
      </p:sp>
      <p:grpSp>
        <p:nvGrpSpPr>
          <p:cNvPr id="934" name="Google Shape;934;p37">
            <a:extLst>
              <a:ext uri="{FF2B5EF4-FFF2-40B4-BE49-F238E27FC236}">
                <a16:creationId xmlns:a16="http://schemas.microsoft.com/office/drawing/2014/main" id="{9BCE3B61-D1C6-6321-D647-5C671374D11A}"/>
              </a:ext>
            </a:extLst>
          </p:cNvPr>
          <p:cNvGrpSpPr/>
          <p:nvPr/>
        </p:nvGrpSpPr>
        <p:grpSpPr>
          <a:xfrm>
            <a:off x="5524419" y="2241175"/>
            <a:ext cx="3619432" cy="2902209"/>
            <a:chOff x="5524419" y="2241175"/>
            <a:chExt cx="3619432" cy="2902209"/>
          </a:xfrm>
        </p:grpSpPr>
        <p:grpSp>
          <p:nvGrpSpPr>
            <p:cNvPr id="935" name="Google Shape;935;p37">
              <a:extLst>
                <a:ext uri="{FF2B5EF4-FFF2-40B4-BE49-F238E27FC236}">
                  <a16:creationId xmlns:a16="http://schemas.microsoft.com/office/drawing/2014/main" id="{F807FAB1-9752-061A-FEDF-6884D4335E3C}"/>
                </a:ext>
              </a:extLst>
            </p:cNvPr>
            <p:cNvGrpSpPr/>
            <p:nvPr/>
          </p:nvGrpSpPr>
          <p:grpSpPr>
            <a:xfrm>
              <a:off x="5524419" y="4160759"/>
              <a:ext cx="3619432" cy="982624"/>
              <a:chOff x="4986600" y="4014825"/>
              <a:chExt cx="4157400" cy="1128675"/>
            </a:xfrm>
          </p:grpSpPr>
          <p:sp>
            <p:nvSpPr>
              <p:cNvPr id="936" name="Google Shape;936;p37">
                <a:extLst>
                  <a:ext uri="{FF2B5EF4-FFF2-40B4-BE49-F238E27FC236}">
                    <a16:creationId xmlns:a16="http://schemas.microsoft.com/office/drawing/2014/main" id="{5165D036-669B-AE84-55CE-755C648B8E20}"/>
                  </a:ext>
                </a:extLst>
              </p:cNvPr>
              <p:cNvSpPr/>
              <p:nvPr/>
            </p:nvSpPr>
            <p:spPr>
              <a:xfrm flipH="1">
                <a:off x="5715000" y="4014825"/>
                <a:ext cx="3429000" cy="1128600"/>
              </a:xfrm>
              <a:prstGeom prst="round1Rect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aven Pro"/>
                  <a:ea typeface="Maven Pro"/>
                  <a:cs typeface="Maven Pro"/>
                  <a:sym typeface="Maven Pro"/>
                </a:endParaRPr>
              </a:p>
            </p:txBody>
          </p:sp>
          <p:sp>
            <p:nvSpPr>
              <p:cNvPr id="937" name="Google Shape;937;p37">
                <a:extLst>
                  <a:ext uri="{FF2B5EF4-FFF2-40B4-BE49-F238E27FC236}">
                    <a16:creationId xmlns:a16="http://schemas.microsoft.com/office/drawing/2014/main" id="{EB1D29C2-4812-1290-DBD0-9C973C65974A}"/>
                  </a:ext>
                </a:extLst>
              </p:cNvPr>
              <p:cNvSpPr/>
              <p:nvPr/>
            </p:nvSpPr>
            <p:spPr>
              <a:xfrm flipH="1">
                <a:off x="4986600" y="4527300"/>
                <a:ext cx="4157400" cy="616200"/>
              </a:xfrm>
              <a:prstGeom prst="round1Rect">
                <a:avLst>
                  <a:gd name="adj" fmla="val 50000"/>
                </a:avLst>
              </a:prstGeom>
              <a:solidFill>
                <a:srgbClr val="63DBF5">
                  <a:alpha val="689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aven Pro"/>
                  <a:ea typeface="Maven Pro"/>
                  <a:cs typeface="Maven Pro"/>
                  <a:sym typeface="Maven Pro"/>
                </a:endParaRPr>
              </a:p>
            </p:txBody>
          </p:sp>
        </p:grpSp>
        <p:grpSp>
          <p:nvGrpSpPr>
            <p:cNvPr id="938" name="Google Shape;938;p37">
              <a:extLst>
                <a:ext uri="{FF2B5EF4-FFF2-40B4-BE49-F238E27FC236}">
                  <a16:creationId xmlns:a16="http://schemas.microsoft.com/office/drawing/2014/main" id="{BB7484E0-96A1-2A12-03F2-6E4F1F5B89A3}"/>
                </a:ext>
              </a:extLst>
            </p:cNvPr>
            <p:cNvGrpSpPr/>
            <p:nvPr/>
          </p:nvGrpSpPr>
          <p:grpSpPr>
            <a:xfrm>
              <a:off x="7631225" y="2241175"/>
              <a:ext cx="986125" cy="2095500"/>
              <a:chOff x="7631225" y="2241175"/>
              <a:chExt cx="986125" cy="2095500"/>
            </a:xfrm>
          </p:grpSpPr>
          <p:cxnSp>
            <p:nvCxnSpPr>
              <p:cNvPr id="939" name="Google Shape;939;p37">
                <a:extLst>
                  <a:ext uri="{FF2B5EF4-FFF2-40B4-BE49-F238E27FC236}">
                    <a16:creationId xmlns:a16="http://schemas.microsoft.com/office/drawing/2014/main" id="{A2AD5C44-73A9-1082-F1B7-917FBD170C86}"/>
                  </a:ext>
                </a:extLst>
              </p:cNvPr>
              <p:cNvCxnSpPr/>
              <p:nvPr/>
            </p:nvCxnSpPr>
            <p:spPr>
              <a:xfrm>
                <a:off x="763122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0" name="Google Shape;940;p37">
                <a:extLst>
                  <a:ext uri="{FF2B5EF4-FFF2-40B4-BE49-F238E27FC236}">
                    <a16:creationId xmlns:a16="http://schemas.microsoft.com/office/drawing/2014/main" id="{FF1C3C92-286A-CABE-43C8-20D27E99130F}"/>
                  </a:ext>
                </a:extLst>
              </p:cNvPr>
              <p:cNvCxnSpPr/>
              <p:nvPr/>
            </p:nvCxnSpPr>
            <p:spPr>
              <a:xfrm>
                <a:off x="770708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1" name="Google Shape;941;p37">
                <a:extLst>
                  <a:ext uri="{FF2B5EF4-FFF2-40B4-BE49-F238E27FC236}">
                    <a16:creationId xmlns:a16="http://schemas.microsoft.com/office/drawing/2014/main" id="{91869B50-8AFB-6E06-771F-C89D5DD4D804}"/>
                  </a:ext>
                </a:extLst>
              </p:cNvPr>
              <p:cNvCxnSpPr/>
              <p:nvPr/>
            </p:nvCxnSpPr>
            <p:spPr>
              <a:xfrm>
                <a:off x="778293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2" name="Google Shape;942;p37">
                <a:extLst>
                  <a:ext uri="{FF2B5EF4-FFF2-40B4-BE49-F238E27FC236}">
                    <a16:creationId xmlns:a16="http://schemas.microsoft.com/office/drawing/2014/main" id="{5BF163C6-6617-EA5D-4AA3-8E4B4856040C}"/>
                  </a:ext>
                </a:extLst>
              </p:cNvPr>
              <p:cNvCxnSpPr/>
              <p:nvPr/>
            </p:nvCxnSpPr>
            <p:spPr>
              <a:xfrm>
                <a:off x="7858792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3" name="Google Shape;943;p37">
                <a:extLst>
                  <a:ext uri="{FF2B5EF4-FFF2-40B4-BE49-F238E27FC236}">
                    <a16:creationId xmlns:a16="http://schemas.microsoft.com/office/drawing/2014/main" id="{D12A5DCC-E431-D9AF-B5F8-881BAFEC2929}"/>
                  </a:ext>
                </a:extLst>
              </p:cNvPr>
              <p:cNvCxnSpPr/>
              <p:nvPr/>
            </p:nvCxnSpPr>
            <p:spPr>
              <a:xfrm>
                <a:off x="801050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4" name="Google Shape;944;p37">
                <a:extLst>
                  <a:ext uri="{FF2B5EF4-FFF2-40B4-BE49-F238E27FC236}">
                    <a16:creationId xmlns:a16="http://schemas.microsoft.com/office/drawing/2014/main" id="{CF61831A-BA46-3804-E275-20827992A2C2}"/>
                  </a:ext>
                </a:extLst>
              </p:cNvPr>
              <p:cNvCxnSpPr/>
              <p:nvPr/>
            </p:nvCxnSpPr>
            <p:spPr>
              <a:xfrm>
                <a:off x="8162215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5" name="Google Shape;945;p37">
                <a:extLst>
                  <a:ext uri="{FF2B5EF4-FFF2-40B4-BE49-F238E27FC236}">
                    <a16:creationId xmlns:a16="http://schemas.microsoft.com/office/drawing/2014/main" id="{025460CA-1FC0-0171-5D43-0DEE6BCA6ADF}"/>
                  </a:ext>
                </a:extLst>
              </p:cNvPr>
              <p:cNvCxnSpPr/>
              <p:nvPr/>
            </p:nvCxnSpPr>
            <p:spPr>
              <a:xfrm>
                <a:off x="8313927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6" name="Google Shape;946;p37">
                <a:extLst>
                  <a:ext uri="{FF2B5EF4-FFF2-40B4-BE49-F238E27FC236}">
                    <a16:creationId xmlns:a16="http://schemas.microsoft.com/office/drawing/2014/main" id="{908E8E42-5243-8552-03E8-1BBB997830F3}"/>
                  </a:ext>
                </a:extLst>
              </p:cNvPr>
              <p:cNvCxnSpPr/>
              <p:nvPr/>
            </p:nvCxnSpPr>
            <p:spPr>
              <a:xfrm>
                <a:off x="793464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7" name="Google Shape;947;p37">
                <a:extLst>
                  <a:ext uri="{FF2B5EF4-FFF2-40B4-BE49-F238E27FC236}">
                    <a16:creationId xmlns:a16="http://schemas.microsoft.com/office/drawing/2014/main" id="{E11C3139-F8E8-CE50-A7E1-C6E57BD96E1B}"/>
                  </a:ext>
                </a:extLst>
              </p:cNvPr>
              <p:cNvCxnSpPr/>
              <p:nvPr/>
            </p:nvCxnSpPr>
            <p:spPr>
              <a:xfrm>
                <a:off x="8086360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8" name="Google Shape;948;p37">
                <a:extLst>
                  <a:ext uri="{FF2B5EF4-FFF2-40B4-BE49-F238E27FC236}">
                    <a16:creationId xmlns:a16="http://schemas.microsoft.com/office/drawing/2014/main" id="{8DC954DB-5E0B-A2DE-52A9-C58467EC52F5}"/>
                  </a:ext>
                </a:extLst>
              </p:cNvPr>
              <p:cNvCxnSpPr/>
              <p:nvPr/>
            </p:nvCxnSpPr>
            <p:spPr>
              <a:xfrm>
                <a:off x="8238071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9" name="Google Shape;949;p37">
                <a:extLst>
                  <a:ext uri="{FF2B5EF4-FFF2-40B4-BE49-F238E27FC236}">
                    <a16:creationId xmlns:a16="http://schemas.microsoft.com/office/drawing/2014/main" id="{50910121-765E-F520-D6FC-9F6392991FA7}"/>
                  </a:ext>
                </a:extLst>
              </p:cNvPr>
              <p:cNvCxnSpPr/>
              <p:nvPr/>
            </p:nvCxnSpPr>
            <p:spPr>
              <a:xfrm>
                <a:off x="8389783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0" name="Google Shape;950;p37">
                <a:extLst>
                  <a:ext uri="{FF2B5EF4-FFF2-40B4-BE49-F238E27FC236}">
                    <a16:creationId xmlns:a16="http://schemas.microsoft.com/office/drawing/2014/main" id="{6CD449DD-5B81-FB88-B631-9DE4D8431EC9}"/>
                  </a:ext>
                </a:extLst>
              </p:cNvPr>
              <p:cNvCxnSpPr/>
              <p:nvPr/>
            </p:nvCxnSpPr>
            <p:spPr>
              <a:xfrm>
                <a:off x="8465638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1" name="Google Shape;951;p37">
                <a:extLst>
                  <a:ext uri="{FF2B5EF4-FFF2-40B4-BE49-F238E27FC236}">
                    <a16:creationId xmlns:a16="http://schemas.microsoft.com/office/drawing/2014/main" id="{33708AD8-BEAD-94F0-82AE-6A2F6BE93D2A}"/>
                  </a:ext>
                </a:extLst>
              </p:cNvPr>
              <p:cNvCxnSpPr/>
              <p:nvPr/>
            </p:nvCxnSpPr>
            <p:spPr>
              <a:xfrm>
                <a:off x="8541494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2" name="Google Shape;952;p37">
                <a:extLst>
                  <a:ext uri="{FF2B5EF4-FFF2-40B4-BE49-F238E27FC236}">
                    <a16:creationId xmlns:a16="http://schemas.microsoft.com/office/drawing/2014/main" id="{7294884C-C26E-3C2B-AEFC-21A520357BFA}"/>
                  </a:ext>
                </a:extLst>
              </p:cNvPr>
              <p:cNvCxnSpPr/>
              <p:nvPr/>
            </p:nvCxnSpPr>
            <p:spPr>
              <a:xfrm>
                <a:off x="8617350" y="2241175"/>
                <a:ext cx="0" cy="209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53" name="Google Shape;953;p37">
            <a:extLst>
              <a:ext uri="{FF2B5EF4-FFF2-40B4-BE49-F238E27FC236}">
                <a16:creationId xmlns:a16="http://schemas.microsoft.com/office/drawing/2014/main" id="{41741851-C6E1-B24F-4437-BE9C2D86BB7B}"/>
              </a:ext>
            </a:extLst>
          </p:cNvPr>
          <p:cNvGrpSpPr/>
          <p:nvPr/>
        </p:nvGrpSpPr>
        <p:grpSpPr>
          <a:xfrm>
            <a:off x="-630087" y="1859288"/>
            <a:ext cx="2893588" cy="3284238"/>
            <a:chOff x="-630087" y="1859288"/>
            <a:chExt cx="2893588" cy="3284238"/>
          </a:xfrm>
        </p:grpSpPr>
        <p:sp>
          <p:nvSpPr>
            <p:cNvPr id="954" name="Google Shape;954;p37">
              <a:extLst>
                <a:ext uri="{FF2B5EF4-FFF2-40B4-BE49-F238E27FC236}">
                  <a16:creationId xmlns:a16="http://schemas.microsoft.com/office/drawing/2014/main" id="{BE9C495C-2D29-511E-7BB8-5A57CCC3381B}"/>
                </a:ext>
              </a:extLst>
            </p:cNvPr>
            <p:cNvSpPr/>
            <p:nvPr/>
          </p:nvSpPr>
          <p:spPr>
            <a:xfrm>
              <a:off x="0" y="3272100"/>
              <a:ext cx="1255200" cy="1871400"/>
            </a:xfrm>
            <a:prstGeom prst="rect">
              <a:avLst/>
            </a:prstGeom>
            <a:solidFill>
              <a:srgbClr val="63DBF5">
                <a:alpha val="6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955" name="Google Shape;955;p37">
              <a:extLst>
                <a:ext uri="{FF2B5EF4-FFF2-40B4-BE49-F238E27FC236}">
                  <a16:creationId xmlns:a16="http://schemas.microsoft.com/office/drawing/2014/main" id="{E4BD9D8E-9C0B-4668-F796-3C0DB070261B}"/>
                </a:ext>
              </a:extLst>
            </p:cNvPr>
            <p:cNvSpPr/>
            <p:nvPr/>
          </p:nvSpPr>
          <p:spPr>
            <a:xfrm>
              <a:off x="0" y="4829725"/>
              <a:ext cx="2263500" cy="313800"/>
            </a:xfrm>
            <a:prstGeom prst="round1Rect">
              <a:avLst>
                <a:gd name="adj" fmla="val 50000"/>
              </a:avLst>
            </a:prstGeom>
            <a:solidFill>
              <a:srgbClr val="006DF5">
                <a:alpha val="40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grpSp>
          <p:nvGrpSpPr>
            <p:cNvPr id="956" name="Google Shape;956;p37">
              <a:extLst>
                <a:ext uri="{FF2B5EF4-FFF2-40B4-BE49-F238E27FC236}">
                  <a16:creationId xmlns:a16="http://schemas.microsoft.com/office/drawing/2014/main" id="{85B34D50-ADF3-E39B-004A-ED42A9D122D3}"/>
                </a:ext>
              </a:extLst>
            </p:cNvPr>
            <p:cNvGrpSpPr/>
            <p:nvPr/>
          </p:nvGrpSpPr>
          <p:grpSpPr>
            <a:xfrm>
              <a:off x="-630087" y="1859288"/>
              <a:ext cx="1885275" cy="1884250"/>
              <a:chOff x="2609275" y="3149350"/>
              <a:chExt cx="1885275" cy="1884250"/>
            </a:xfrm>
          </p:grpSpPr>
          <p:sp>
            <p:nvSpPr>
              <p:cNvPr id="957" name="Google Shape;957;p37">
                <a:extLst>
                  <a:ext uri="{FF2B5EF4-FFF2-40B4-BE49-F238E27FC236}">
                    <a16:creationId xmlns:a16="http://schemas.microsoft.com/office/drawing/2014/main" id="{3153B16A-0CFA-D758-8A5F-C91DBE1576E5}"/>
                  </a:ext>
                </a:extLst>
              </p:cNvPr>
              <p:cNvSpPr/>
              <p:nvPr/>
            </p:nvSpPr>
            <p:spPr>
              <a:xfrm>
                <a:off x="3923900" y="3224950"/>
                <a:ext cx="494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761" h="19801" extrusionOk="0">
                    <a:moveTo>
                      <a:pt x="485" y="202"/>
                    </a:moveTo>
                    <a:cubicBezTo>
                      <a:pt x="323" y="162"/>
                      <a:pt x="162" y="81"/>
                      <a:pt x="1" y="1"/>
                    </a:cubicBezTo>
                    <a:lnTo>
                      <a:pt x="19761" y="19801"/>
                    </a:lnTo>
                    <a:cubicBezTo>
                      <a:pt x="19720" y="19640"/>
                      <a:pt x="19640" y="19478"/>
                      <a:pt x="19559" y="19317"/>
                    </a:cubicBezTo>
                    <a:lnTo>
                      <a:pt x="485" y="2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7">
                <a:extLst>
                  <a:ext uri="{FF2B5EF4-FFF2-40B4-BE49-F238E27FC236}">
                    <a16:creationId xmlns:a16="http://schemas.microsoft.com/office/drawing/2014/main" id="{8FC1880B-9723-1355-1EA5-E2EA2DFF06B9}"/>
                  </a:ext>
                </a:extLst>
              </p:cNvPr>
              <p:cNvSpPr/>
              <p:nvPr/>
            </p:nvSpPr>
            <p:spPr>
              <a:xfrm>
                <a:off x="3725300" y="3164475"/>
                <a:ext cx="753125" cy="753100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24" extrusionOk="0">
                    <a:moveTo>
                      <a:pt x="323" y="81"/>
                    </a:moveTo>
                    <a:cubicBezTo>
                      <a:pt x="202" y="41"/>
                      <a:pt x="122" y="41"/>
                      <a:pt x="1" y="0"/>
                    </a:cubicBezTo>
                    <a:lnTo>
                      <a:pt x="30124" y="30124"/>
                    </a:lnTo>
                    <a:cubicBezTo>
                      <a:pt x="30084" y="30043"/>
                      <a:pt x="30084" y="29922"/>
                      <a:pt x="30043" y="29801"/>
                    </a:cubicBezTo>
                    <a:lnTo>
                      <a:pt x="323" y="8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7">
                <a:extLst>
                  <a:ext uri="{FF2B5EF4-FFF2-40B4-BE49-F238E27FC236}">
                    <a16:creationId xmlns:a16="http://schemas.microsoft.com/office/drawing/2014/main" id="{23235E8A-FA98-ECC7-E023-16BC44AC48EE}"/>
                  </a:ext>
                </a:extLst>
              </p:cNvPr>
              <p:cNvSpPr/>
              <p:nvPr/>
            </p:nvSpPr>
            <p:spPr>
              <a:xfrm>
                <a:off x="3572075" y="3149350"/>
                <a:ext cx="922475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899" h="36899" extrusionOk="0">
                    <a:moveTo>
                      <a:pt x="282" y="0"/>
                    </a:moveTo>
                    <a:cubicBezTo>
                      <a:pt x="161" y="0"/>
                      <a:pt x="81" y="0"/>
                      <a:pt x="0" y="0"/>
                    </a:cubicBezTo>
                    <a:lnTo>
                      <a:pt x="36898" y="36899"/>
                    </a:lnTo>
                    <a:cubicBezTo>
                      <a:pt x="36898" y="36778"/>
                      <a:pt x="36898" y="36697"/>
                      <a:pt x="36858" y="36616"/>
                    </a:cubicBez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7">
                <a:extLst>
                  <a:ext uri="{FF2B5EF4-FFF2-40B4-BE49-F238E27FC236}">
                    <a16:creationId xmlns:a16="http://schemas.microsoft.com/office/drawing/2014/main" id="{7EE0DF84-C8E3-F9A7-E043-70B6121BE859}"/>
                  </a:ext>
                </a:extLst>
              </p:cNvPr>
              <p:cNvSpPr/>
              <p:nvPr/>
            </p:nvSpPr>
            <p:spPr>
              <a:xfrm>
                <a:off x="3440000" y="315440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242" y="0"/>
                    </a:moveTo>
                    <a:cubicBezTo>
                      <a:pt x="162" y="40"/>
                      <a:pt x="81" y="40"/>
                      <a:pt x="0" y="40"/>
                    </a:cubicBezTo>
                    <a:lnTo>
                      <a:pt x="41899" y="41939"/>
                    </a:lnTo>
                    <a:cubicBezTo>
                      <a:pt x="41899" y="41858"/>
                      <a:pt x="41939" y="41778"/>
                      <a:pt x="41939" y="4169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7">
                <a:extLst>
                  <a:ext uri="{FF2B5EF4-FFF2-40B4-BE49-F238E27FC236}">
                    <a16:creationId xmlns:a16="http://schemas.microsoft.com/office/drawing/2014/main" id="{5AC64507-0FDE-DD08-A546-505037670012}"/>
                  </a:ext>
                </a:extLst>
              </p:cNvPr>
              <p:cNvSpPr/>
              <p:nvPr/>
            </p:nvSpPr>
            <p:spPr>
              <a:xfrm>
                <a:off x="3323050" y="3175550"/>
                <a:ext cx="1145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811" h="45771" extrusionOk="0">
                    <a:moveTo>
                      <a:pt x="243" y="1"/>
                    </a:moveTo>
                    <a:cubicBezTo>
                      <a:pt x="162" y="1"/>
                      <a:pt x="81" y="41"/>
                      <a:pt x="1" y="41"/>
                    </a:cubicBezTo>
                    <a:lnTo>
                      <a:pt x="45730" y="45771"/>
                    </a:lnTo>
                    <a:cubicBezTo>
                      <a:pt x="45771" y="45690"/>
                      <a:pt x="45771" y="45610"/>
                      <a:pt x="45811" y="455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7">
                <a:extLst>
                  <a:ext uri="{FF2B5EF4-FFF2-40B4-BE49-F238E27FC236}">
                    <a16:creationId xmlns:a16="http://schemas.microsoft.com/office/drawing/2014/main" id="{3560915B-1B35-2500-F073-4133C4D88328}"/>
                  </a:ext>
                </a:extLst>
              </p:cNvPr>
              <p:cNvSpPr/>
              <p:nvPr/>
            </p:nvSpPr>
            <p:spPr>
              <a:xfrm>
                <a:off x="3218200" y="320782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202" y="0"/>
                    </a:moveTo>
                    <a:cubicBezTo>
                      <a:pt x="122" y="0"/>
                      <a:pt x="81" y="41"/>
                      <a:pt x="1" y="81"/>
                    </a:cubicBezTo>
                    <a:lnTo>
                      <a:pt x="48593" y="48674"/>
                    </a:lnTo>
                    <a:cubicBezTo>
                      <a:pt x="48634" y="48633"/>
                      <a:pt x="48674" y="48553"/>
                      <a:pt x="48674" y="484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7">
                <a:extLst>
                  <a:ext uri="{FF2B5EF4-FFF2-40B4-BE49-F238E27FC236}">
                    <a16:creationId xmlns:a16="http://schemas.microsoft.com/office/drawing/2014/main" id="{8C1E40AF-2CF3-066F-EE8E-6D6704D51FE2}"/>
                  </a:ext>
                </a:extLst>
              </p:cNvPr>
              <p:cNvSpPr/>
              <p:nvPr/>
            </p:nvSpPr>
            <p:spPr>
              <a:xfrm>
                <a:off x="3122425" y="324915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202" y="1"/>
                    </a:moveTo>
                    <a:cubicBezTo>
                      <a:pt x="122" y="41"/>
                      <a:pt x="81" y="81"/>
                      <a:pt x="1" y="122"/>
                    </a:cubicBezTo>
                    <a:lnTo>
                      <a:pt x="50771" y="50852"/>
                    </a:lnTo>
                    <a:cubicBezTo>
                      <a:pt x="50771" y="50811"/>
                      <a:pt x="50811" y="50731"/>
                      <a:pt x="50852" y="506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7">
                <a:extLst>
                  <a:ext uri="{FF2B5EF4-FFF2-40B4-BE49-F238E27FC236}">
                    <a16:creationId xmlns:a16="http://schemas.microsoft.com/office/drawing/2014/main" id="{01F5E7B8-533F-E6FF-4505-0D916EB2A135}"/>
                  </a:ext>
                </a:extLst>
              </p:cNvPr>
              <p:cNvSpPr/>
              <p:nvPr/>
            </p:nvSpPr>
            <p:spPr>
              <a:xfrm>
                <a:off x="3035725" y="3299550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162" y="1"/>
                    </a:moveTo>
                    <a:cubicBezTo>
                      <a:pt x="81" y="41"/>
                      <a:pt x="41" y="82"/>
                      <a:pt x="1" y="122"/>
                    </a:cubicBezTo>
                    <a:lnTo>
                      <a:pt x="52182" y="52344"/>
                    </a:lnTo>
                    <a:cubicBezTo>
                      <a:pt x="52223" y="52263"/>
                      <a:pt x="52263" y="52223"/>
                      <a:pt x="52303" y="5218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7">
                <a:extLst>
                  <a:ext uri="{FF2B5EF4-FFF2-40B4-BE49-F238E27FC236}">
                    <a16:creationId xmlns:a16="http://schemas.microsoft.com/office/drawing/2014/main" id="{245B1648-B722-0413-EF6C-BC9E96A62B13}"/>
                  </a:ext>
                </a:extLst>
              </p:cNvPr>
              <p:cNvSpPr/>
              <p:nvPr/>
            </p:nvSpPr>
            <p:spPr>
              <a:xfrm>
                <a:off x="2956075" y="3358025"/>
                <a:ext cx="1328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51" h="53191" extrusionOk="0">
                    <a:moveTo>
                      <a:pt x="122" y="1"/>
                    </a:moveTo>
                    <a:cubicBezTo>
                      <a:pt x="82" y="41"/>
                      <a:pt x="41" y="82"/>
                      <a:pt x="1" y="122"/>
                    </a:cubicBezTo>
                    <a:lnTo>
                      <a:pt x="53030" y="53191"/>
                    </a:lnTo>
                    <a:cubicBezTo>
                      <a:pt x="53070" y="53110"/>
                      <a:pt x="53110" y="53070"/>
                      <a:pt x="53151" y="53030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7">
                <a:extLst>
                  <a:ext uri="{FF2B5EF4-FFF2-40B4-BE49-F238E27FC236}">
                    <a16:creationId xmlns:a16="http://schemas.microsoft.com/office/drawing/2014/main" id="{9677FCAF-F1B0-2047-C85C-43CECA546F09}"/>
                  </a:ext>
                </a:extLst>
              </p:cNvPr>
              <p:cNvSpPr/>
              <p:nvPr/>
            </p:nvSpPr>
            <p:spPr>
              <a:xfrm>
                <a:off x="2883500" y="3422550"/>
                <a:ext cx="1336825" cy="1336825"/>
              </a:xfrm>
              <a:custGeom>
                <a:avLst/>
                <a:gdLst/>
                <a:ahLst/>
                <a:cxnLst/>
                <a:rect l="l" t="t" r="r" b="b"/>
                <a:pathLst>
                  <a:path w="53473" h="53473" extrusionOk="0">
                    <a:moveTo>
                      <a:pt x="121" y="1"/>
                    </a:moveTo>
                    <a:cubicBezTo>
                      <a:pt x="121" y="1"/>
                      <a:pt x="81" y="81"/>
                      <a:pt x="81" y="81"/>
                    </a:cubicBezTo>
                    <a:cubicBezTo>
                      <a:pt x="41" y="122"/>
                      <a:pt x="0" y="122"/>
                      <a:pt x="0" y="162"/>
                    </a:cubicBezTo>
                    <a:lnTo>
                      <a:pt x="53311" y="53473"/>
                    </a:lnTo>
                    <a:cubicBezTo>
                      <a:pt x="53311" y="53473"/>
                      <a:pt x="53392" y="53433"/>
                      <a:pt x="53392" y="53433"/>
                    </a:cubicBezTo>
                    <a:cubicBezTo>
                      <a:pt x="53432" y="53392"/>
                      <a:pt x="53432" y="53392"/>
                      <a:pt x="53473" y="533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7">
                <a:extLst>
                  <a:ext uri="{FF2B5EF4-FFF2-40B4-BE49-F238E27FC236}">
                    <a16:creationId xmlns:a16="http://schemas.microsoft.com/office/drawing/2014/main" id="{5C10D3C1-BEB0-EBC2-31ED-315FEA89EFC0}"/>
                  </a:ext>
                </a:extLst>
              </p:cNvPr>
              <p:cNvSpPr/>
              <p:nvPr/>
            </p:nvSpPr>
            <p:spPr>
              <a:xfrm>
                <a:off x="2817975" y="3495150"/>
                <a:ext cx="1329775" cy="1329775"/>
              </a:xfrm>
              <a:custGeom>
                <a:avLst/>
                <a:gdLst/>
                <a:ahLst/>
                <a:cxnLst/>
                <a:rect l="l" t="t" r="r" b="b"/>
                <a:pathLst>
                  <a:path w="53191" h="53191" extrusionOk="0">
                    <a:moveTo>
                      <a:pt x="121" y="0"/>
                    </a:moveTo>
                    <a:cubicBezTo>
                      <a:pt x="81" y="41"/>
                      <a:pt x="41" y="121"/>
                      <a:pt x="0" y="161"/>
                    </a:cubicBezTo>
                    <a:lnTo>
                      <a:pt x="53029" y="53190"/>
                    </a:lnTo>
                    <a:cubicBezTo>
                      <a:pt x="53110" y="53150"/>
                      <a:pt x="53150" y="53109"/>
                      <a:pt x="53190" y="53069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7">
                <a:extLst>
                  <a:ext uri="{FF2B5EF4-FFF2-40B4-BE49-F238E27FC236}">
                    <a16:creationId xmlns:a16="http://schemas.microsoft.com/office/drawing/2014/main" id="{2986E8A4-22BD-D86C-2D65-50043C406771}"/>
                  </a:ext>
                </a:extLst>
              </p:cNvPr>
              <p:cNvSpPr/>
              <p:nvPr/>
            </p:nvSpPr>
            <p:spPr>
              <a:xfrm>
                <a:off x="2760500" y="3574775"/>
                <a:ext cx="1307600" cy="1308625"/>
              </a:xfrm>
              <a:custGeom>
                <a:avLst/>
                <a:gdLst/>
                <a:ahLst/>
                <a:cxnLst/>
                <a:rect l="l" t="t" r="r" b="b"/>
                <a:pathLst>
                  <a:path w="52304" h="52345" extrusionOk="0">
                    <a:moveTo>
                      <a:pt x="81" y="1"/>
                    </a:moveTo>
                    <a:cubicBezTo>
                      <a:pt x="41" y="82"/>
                      <a:pt x="41" y="122"/>
                      <a:pt x="1" y="162"/>
                    </a:cubicBezTo>
                    <a:lnTo>
                      <a:pt x="52142" y="52344"/>
                    </a:lnTo>
                    <a:cubicBezTo>
                      <a:pt x="52182" y="52304"/>
                      <a:pt x="52263" y="52263"/>
                      <a:pt x="52303" y="522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7">
                <a:extLst>
                  <a:ext uri="{FF2B5EF4-FFF2-40B4-BE49-F238E27FC236}">
                    <a16:creationId xmlns:a16="http://schemas.microsoft.com/office/drawing/2014/main" id="{EBA763EA-FFCF-A00F-EFA7-DB874287B0C9}"/>
                  </a:ext>
                </a:extLst>
              </p:cNvPr>
              <p:cNvSpPr/>
              <p:nvPr/>
            </p:nvSpPr>
            <p:spPr>
              <a:xfrm>
                <a:off x="2710100" y="3662500"/>
                <a:ext cx="1271300" cy="1271300"/>
              </a:xfrm>
              <a:custGeom>
                <a:avLst/>
                <a:gdLst/>
                <a:ahLst/>
                <a:cxnLst/>
                <a:rect l="l" t="t" r="r" b="b"/>
                <a:pathLst>
                  <a:path w="50852" h="50852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0" y="162"/>
                    </a:cubicBezTo>
                    <a:lnTo>
                      <a:pt x="50650" y="50851"/>
                    </a:lnTo>
                    <a:cubicBezTo>
                      <a:pt x="50690" y="50811"/>
                      <a:pt x="50771" y="50771"/>
                      <a:pt x="50851" y="50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7">
                <a:extLst>
                  <a:ext uri="{FF2B5EF4-FFF2-40B4-BE49-F238E27FC236}">
                    <a16:creationId xmlns:a16="http://schemas.microsoft.com/office/drawing/2014/main" id="{B2D5F0BB-17B9-10F5-5DA5-CA6644840DA0}"/>
                  </a:ext>
                </a:extLst>
              </p:cNvPr>
              <p:cNvSpPr/>
              <p:nvPr/>
            </p:nvSpPr>
            <p:spPr>
              <a:xfrm>
                <a:off x="2667750" y="3758275"/>
                <a:ext cx="1216875" cy="1216850"/>
              </a:xfrm>
              <a:custGeom>
                <a:avLst/>
                <a:gdLst/>
                <a:ahLst/>
                <a:cxnLst/>
                <a:rect l="l" t="t" r="r" b="b"/>
                <a:pathLst>
                  <a:path w="48675" h="48674" extrusionOk="0">
                    <a:moveTo>
                      <a:pt x="81" y="0"/>
                    </a:moveTo>
                    <a:cubicBezTo>
                      <a:pt x="41" y="41"/>
                      <a:pt x="41" y="121"/>
                      <a:pt x="1" y="202"/>
                    </a:cubicBezTo>
                    <a:lnTo>
                      <a:pt x="48513" y="48674"/>
                    </a:lnTo>
                    <a:cubicBezTo>
                      <a:pt x="48553" y="48633"/>
                      <a:pt x="48634" y="48633"/>
                      <a:pt x="48674" y="485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7">
                <a:extLst>
                  <a:ext uri="{FF2B5EF4-FFF2-40B4-BE49-F238E27FC236}">
                    <a16:creationId xmlns:a16="http://schemas.microsoft.com/office/drawing/2014/main" id="{A1BA46C5-CC0B-6E18-205F-ECFF39AC5455}"/>
                  </a:ext>
                </a:extLst>
              </p:cNvPr>
              <p:cNvSpPr/>
              <p:nvPr/>
            </p:nvSpPr>
            <p:spPr>
              <a:xfrm>
                <a:off x="2635500" y="3863125"/>
                <a:ext cx="1144275" cy="1144275"/>
              </a:xfrm>
              <a:custGeom>
                <a:avLst/>
                <a:gdLst/>
                <a:ahLst/>
                <a:cxnLst/>
                <a:rect l="l" t="t" r="r" b="b"/>
                <a:pathLst>
                  <a:path w="45771" h="45771" extrusionOk="0">
                    <a:moveTo>
                      <a:pt x="41" y="0"/>
                    </a:moveTo>
                    <a:cubicBezTo>
                      <a:pt x="41" y="81"/>
                      <a:pt x="0" y="121"/>
                      <a:pt x="0" y="202"/>
                    </a:cubicBezTo>
                    <a:lnTo>
                      <a:pt x="45569" y="45770"/>
                    </a:lnTo>
                    <a:cubicBezTo>
                      <a:pt x="45649" y="45770"/>
                      <a:pt x="45730" y="45730"/>
                      <a:pt x="45770" y="457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7">
                <a:extLst>
                  <a:ext uri="{FF2B5EF4-FFF2-40B4-BE49-F238E27FC236}">
                    <a16:creationId xmlns:a16="http://schemas.microsoft.com/office/drawing/2014/main" id="{DECFBB58-6EC1-831A-2338-2C5930A109AE}"/>
                  </a:ext>
                </a:extLst>
              </p:cNvPr>
              <p:cNvSpPr/>
              <p:nvPr/>
            </p:nvSpPr>
            <p:spPr>
              <a:xfrm>
                <a:off x="2615325" y="3980050"/>
                <a:ext cx="1048500" cy="1048500"/>
              </a:xfrm>
              <a:custGeom>
                <a:avLst/>
                <a:gdLst/>
                <a:ahLst/>
                <a:cxnLst/>
                <a:rect l="l" t="t" r="r" b="b"/>
                <a:pathLst>
                  <a:path w="41940" h="41940" extrusionOk="0">
                    <a:moveTo>
                      <a:pt x="1" y="1"/>
                    </a:moveTo>
                    <a:cubicBezTo>
                      <a:pt x="1" y="82"/>
                      <a:pt x="1" y="162"/>
                      <a:pt x="1" y="243"/>
                    </a:cubicBezTo>
                    <a:lnTo>
                      <a:pt x="41657" y="41940"/>
                    </a:lnTo>
                    <a:cubicBezTo>
                      <a:pt x="41738" y="41900"/>
                      <a:pt x="41859" y="41900"/>
                      <a:pt x="41940" y="4190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7">
                <a:extLst>
                  <a:ext uri="{FF2B5EF4-FFF2-40B4-BE49-F238E27FC236}">
                    <a16:creationId xmlns:a16="http://schemas.microsoft.com/office/drawing/2014/main" id="{FD17D01A-4D5D-EA5A-56CB-3C6C817149C2}"/>
                  </a:ext>
                </a:extLst>
              </p:cNvPr>
              <p:cNvSpPr/>
              <p:nvPr/>
            </p:nvSpPr>
            <p:spPr>
              <a:xfrm>
                <a:off x="2609275" y="4111125"/>
                <a:ext cx="922500" cy="922475"/>
              </a:xfrm>
              <a:custGeom>
                <a:avLst/>
                <a:gdLst/>
                <a:ahLst/>
                <a:cxnLst/>
                <a:rect l="l" t="t" r="r" b="b"/>
                <a:pathLst>
                  <a:path w="36900" h="36899" extrusionOk="0">
                    <a:moveTo>
                      <a:pt x="1" y="0"/>
                    </a:moveTo>
                    <a:cubicBezTo>
                      <a:pt x="1" y="81"/>
                      <a:pt x="1" y="202"/>
                      <a:pt x="1" y="283"/>
                    </a:cubicBezTo>
                    <a:lnTo>
                      <a:pt x="36617" y="36899"/>
                    </a:lnTo>
                    <a:cubicBezTo>
                      <a:pt x="36697" y="36899"/>
                      <a:pt x="36818" y="36899"/>
                      <a:pt x="36899" y="368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7">
                <a:extLst>
                  <a:ext uri="{FF2B5EF4-FFF2-40B4-BE49-F238E27FC236}">
                    <a16:creationId xmlns:a16="http://schemas.microsoft.com/office/drawing/2014/main" id="{F7632BE3-BB88-81FF-8595-68CBDBCD47A6}"/>
                  </a:ext>
                </a:extLst>
              </p:cNvPr>
              <p:cNvSpPr/>
              <p:nvPr/>
            </p:nvSpPr>
            <p:spPr>
              <a:xfrm>
                <a:off x="2625400" y="4264350"/>
                <a:ext cx="753125" cy="754125"/>
              </a:xfrm>
              <a:custGeom>
                <a:avLst/>
                <a:gdLst/>
                <a:ahLst/>
                <a:cxnLst/>
                <a:rect l="l" t="t" r="r" b="b"/>
                <a:pathLst>
                  <a:path w="30125" h="30165" extrusionOk="0">
                    <a:moveTo>
                      <a:pt x="1" y="1"/>
                    </a:moveTo>
                    <a:cubicBezTo>
                      <a:pt x="1" y="122"/>
                      <a:pt x="41" y="243"/>
                      <a:pt x="41" y="364"/>
                    </a:cubicBezTo>
                    <a:lnTo>
                      <a:pt x="29762" y="30084"/>
                    </a:lnTo>
                    <a:cubicBezTo>
                      <a:pt x="29883" y="30124"/>
                      <a:pt x="30004" y="30124"/>
                      <a:pt x="30124" y="301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7">
                <a:extLst>
                  <a:ext uri="{FF2B5EF4-FFF2-40B4-BE49-F238E27FC236}">
                    <a16:creationId xmlns:a16="http://schemas.microsoft.com/office/drawing/2014/main" id="{8F733E24-A7B5-80E9-7080-1B2EA2C00BC4}"/>
                  </a:ext>
                </a:extLst>
              </p:cNvPr>
              <p:cNvSpPr/>
              <p:nvPr/>
            </p:nvSpPr>
            <p:spPr>
              <a:xfrm>
                <a:off x="2684900" y="4462975"/>
                <a:ext cx="495025" cy="495025"/>
              </a:xfrm>
              <a:custGeom>
                <a:avLst/>
                <a:gdLst/>
                <a:ahLst/>
                <a:cxnLst/>
                <a:rect l="l" t="t" r="r" b="b"/>
                <a:pathLst>
                  <a:path w="19801" h="19801" extrusionOk="0">
                    <a:moveTo>
                      <a:pt x="0" y="0"/>
                    </a:moveTo>
                    <a:cubicBezTo>
                      <a:pt x="81" y="161"/>
                      <a:pt x="161" y="323"/>
                      <a:pt x="242" y="484"/>
                    </a:cubicBezTo>
                    <a:lnTo>
                      <a:pt x="19316" y="19599"/>
                    </a:lnTo>
                    <a:cubicBezTo>
                      <a:pt x="19478" y="19639"/>
                      <a:pt x="19639" y="19720"/>
                      <a:pt x="19800" y="1980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6" name="Google Shape;976;p37">
            <a:extLst>
              <a:ext uri="{FF2B5EF4-FFF2-40B4-BE49-F238E27FC236}">
                <a16:creationId xmlns:a16="http://schemas.microsoft.com/office/drawing/2014/main" id="{4D496895-6DAC-7C55-4648-39EF77E81987}"/>
              </a:ext>
            </a:extLst>
          </p:cNvPr>
          <p:cNvGrpSpPr/>
          <p:nvPr/>
        </p:nvGrpSpPr>
        <p:grpSpPr>
          <a:xfrm>
            <a:off x="5969750" y="-1678600"/>
            <a:ext cx="3756875" cy="2788075"/>
            <a:chOff x="5969750" y="-1678600"/>
            <a:chExt cx="3756875" cy="2788075"/>
          </a:xfrm>
        </p:grpSpPr>
        <p:sp>
          <p:nvSpPr>
            <p:cNvPr id="977" name="Google Shape;977;p37">
              <a:extLst>
                <a:ext uri="{FF2B5EF4-FFF2-40B4-BE49-F238E27FC236}">
                  <a16:creationId xmlns:a16="http://schemas.microsoft.com/office/drawing/2014/main" id="{4141B7B7-4E15-4D03-4455-4CA6B943045C}"/>
                </a:ext>
              </a:extLst>
            </p:cNvPr>
            <p:cNvSpPr/>
            <p:nvPr/>
          </p:nvSpPr>
          <p:spPr>
            <a:xfrm>
              <a:off x="7844125" y="896475"/>
              <a:ext cx="1882500" cy="213000"/>
            </a:xfrm>
            <a:prstGeom prst="roundRect">
              <a:avLst>
                <a:gd name="adj" fmla="val 50000"/>
              </a:avLst>
            </a:prstGeom>
            <a:solidFill>
              <a:srgbClr val="516CEE">
                <a:alpha val="607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  <p:sp>
          <p:nvSpPr>
            <p:cNvPr id="978" name="Google Shape;978;p37">
              <a:extLst>
                <a:ext uri="{FF2B5EF4-FFF2-40B4-BE49-F238E27FC236}">
                  <a16:creationId xmlns:a16="http://schemas.microsoft.com/office/drawing/2014/main" id="{0E0BBAC2-B0D3-6F71-659C-62EF57D77AFF}"/>
                </a:ext>
              </a:extLst>
            </p:cNvPr>
            <p:cNvSpPr/>
            <p:nvPr/>
          </p:nvSpPr>
          <p:spPr>
            <a:xfrm rot="-5400000">
              <a:off x="5969750" y="-1678600"/>
              <a:ext cx="2325825" cy="2325825"/>
            </a:xfrm>
            <a:custGeom>
              <a:avLst/>
              <a:gdLst/>
              <a:ahLst/>
              <a:cxnLst/>
              <a:rect l="l" t="t" r="r" b="b"/>
              <a:pathLst>
                <a:path w="93033" h="93033" extrusionOk="0">
                  <a:moveTo>
                    <a:pt x="89685" y="61054"/>
                  </a:moveTo>
                  <a:lnTo>
                    <a:pt x="89685" y="63796"/>
                  </a:lnTo>
                  <a:lnTo>
                    <a:pt x="89927" y="63150"/>
                  </a:lnTo>
                  <a:lnTo>
                    <a:pt x="89927" y="61054"/>
                  </a:lnTo>
                  <a:lnTo>
                    <a:pt x="90693" y="61054"/>
                  </a:lnTo>
                  <a:cubicBezTo>
                    <a:pt x="90733" y="60973"/>
                    <a:pt x="90733" y="60892"/>
                    <a:pt x="90774" y="60812"/>
                  </a:cubicBezTo>
                  <a:lnTo>
                    <a:pt x="89927" y="60812"/>
                  </a:lnTo>
                  <a:lnTo>
                    <a:pt x="89927" y="56255"/>
                  </a:lnTo>
                  <a:lnTo>
                    <a:pt x="91984" y="56255"/>
                  </a:lnTo>
                  <a:cubicBezTo>
                    <a:pt x="92024" y="56174"/>
                    <a:pt x="92024" y="56093"/>
                    <a:pt x="92064" y="56013"/>
                  </a:cubicBezTo>
                  <a:lnTo>
                    <a:pt x="89927" y="56013"/>
                  </a:lnTo>
                  <a:lnTo>
                    <a:pt x="89927" y="51456"/>
                  </a:lnTo>
                  <a:lnTo>
                    <a:pt x="92750" y="51456"/>
                  </a:lnTo>
                  <a:cubicBezTo>
                    <a:pt x="92750" y="51375"/>
                    <a:pt x="92790" y="51295"/>
                    <a:pt x="92790" y="51174"/>
                  </a:cubicBezTo>
                  <a:lnTo>
                    <a:pt x="89927" y="51174"/>
                  </a:lnTo>
                  <a:lnTo>
                    <a:pt x="89927" y="46617"/>
                  </a:lnTo>
                  <a:lnTo>
                    <a:pt x="93032" y="46617"/>
                  </a:lnTo>
                  <a:lnTo>
                    <a:pt x="93032" y="46496"/>
                  </a:lnTo>
                  <a:lnTo>
                    <a:pt x="93032" y="46375"/>
                  </a:lnTo>
                  <a:lnTo>
                    <a:pt x="89927" y="46375"/>
                  </a:lnTo>
                  <a:lnTo>
                    <a:pt x="89927" y="41818"/>
                  </a:lnTo>
                  <a:lnTo>
                    <a:pt x="92790" y="41818"/>
                  </a:lnTo>
                  <a:cubicBezTo>
                    <a:pt x="92790" y="41737"/>
                    <a:pt x="92750" y="41657"/>
                    <a:pt x="92750" y="41576"/>
                  </a:cubicBezTo>
                  <a:lnTo>
                    <a:pt x="89927" y="41576"/>
                  </a:lnTo>
                  <a:lnTo>
                    <a:pt x="89927" y="36979"/>
                  </a:lnTo>
                  <a:lnTo>
                    <a:pt x="92064" y="36979"/>
                  </a:lnTo>
                  <a:cubicBezTo>
                    <a:pt x="92024" y="36898"/>
                    <a:pt x="92024" y="36818"/>
                    <a:pt x="91984" y="36737"/>
                  </a:cubicBezTo>
                  <a:lnTo>
                    <a:pt x="89927" y="36737"/>
                  </a:lnTo>
                  <a:lnTo>
                    <a:pt x="89927" y="32180"/>
                  </a:lnTo>
                  <a:lnTo>
                    <a:pt x="90774" y="32180"/>
                  </a:lnTo>
                  <a:cubicBezTo>
                    <a:pt x="90733" y="32099"/>
                    <a:pt x="90733" y="32019"/>
                    <a:pt x="90693" y="31938"/>
                  </a:cubicBezTo>
                  <a:lnTo>
                    <a:pt x="89927" y="31938"/>
                  </a:lnTo>
                  <a:lnTo>
                    <a:pt x="89927" y="29841"/>
                  </a:lnTo>
                  <a:lnTo>
                    <a:pt x="89685" y="29196"/>
                  </a:lnTo>
                  <a:lnTo>
                    <a:pt x="89685" y="31938"/>
                  </a:lnTo>
                  <a:lnTo>
                    <a:pt x="85128" y="31938"/>
                  </a:lnTo>
                  <a:lnTo>
                    <a:pt x="85128" y="27381"/>
                  </a:lnTo>
                  <a:lnTo>
                    <a:pt x="88919" y="27381"/>
                  </a:lnTo>
                  <a:cubicBezTo>
                    <a:pt x="88879" y="27301"/>
                    <a:pt x="88838" y="27220"/>
                    <a:pt x="88798" y="27139"/>
                  </a:cubicBezTo>
                  <a:lnTo>
                    <a:pt x="85128" y="27139"/>
                  </a:lnTo>
                  <a:lnTo>
                    <a:pt x="85128" y="22542"/>
                  </a:lnTo>
                  <a:lnTo>
                    <a:pt x="86378" y="22542"/>
                  </a:lnTo>
                  <a:cubicBezTo>
                    <a:pt x="86338" y="22462"/>
                    <a:pt x="86298" y="22381"/>
                    <a:pt x="86257" y="22300"/>
                  </a:cubicBezTo>
                  <a:lnTo>
                    <a:pt x="85128" y="22300"/>
                  </a:lnTo>
                  <a:lnTo>
                    <a:pt x="85128" y="20566"/>
                  </a:lnTo>
                  <a:cubicBezTo>
                    <a:pt x="85048" y="20445"/>
                    <a:pt x="84967" y="20324"/>
                    <a:pt x="84886" y="20203"/>
                  </a:cubicBezTo>
                  <a:lnTo>
                    <a:pt x="84886" y="22300"/>
                  </a:lnTo>
                  <a:lnTo>
                    <a:pt x="80329" y="22300"/>
                  </a:lnTo>
                  <a:lnTo>
                    <a:pt x="80329" y="17743"/>
                  </a:lnTo>
                  <a:lnTo>
                    <a:pt x="83072" y="17743"/>
                  </a:lnTo>
                  <a:lnTo>
                    <a:pt x="82870" y="17501"/>
                  </a:lnTo>
                  <a:lnTo>
                    <a:pt x="80329" y="17501"/>
                  </a:lnTo>
                  <a:lnTo>
                    <a:pt x="80329" y="14558"/>
                  </a:lnTo>
                  <a:lnTo>
                    <a:pt x="80087" y="14316"/>
                  </a:lnTo>
                  <a:lnTo>
                    <a:pt x="80087" y="17501"/>
                  </a:lnTo>
                  <a:lnTo>
                    <a:pt x="75490" y="17501"/>
                  </a:lnTo>
                  <a:lnTo>
                    <a:pt x="75490" y="12945"/>
                  </a:lnTo>
                  <a:lnTo>
                    <a:pt x="78716" y="12945"/>
                  </a:lnTo>
                  <a:lnTo>
                    <a:pt x="78434" y="12703"/>
                  </a:lnTo>
                  <a:lnTo>
                    <a:pt x="75490" y="12703"/>
                  </a:lnTo>
                  <a:lnTo>
                    <a:pt x="75490" y="10122"/>
                  </a:lnTo>
                  <a:lnTo>
                    <a:pt x="75248" y="9920"/>
                  </a:lnTo>
                  <a:lnTo>
                    <a:pt x="75248" y="12703"/>
                  </a:lnTo>
                  <a:lnTo>
                    <a:pt x="70691" y="12703"/>
                  </a:lnTo>
                  <a:lnTo>
                    <a:pt x="70691" y="8106"/>
                  </a:lnTo>
                  <a:lnTo>
                    <a:pt x="72788" y="8106"/>
                  </a:lnTo>
                  <a:cubicBezTo>
                    <a:pt x="72667" y="8025"/>
                    <a:pt x="72546" y="7944"/>
                    <a:pt x="72425" y="7864"/>
                  </a:cubicBezTo>
                  <a:lnTo>
                    <a:pt x="70691" y="7864"/>
                  </a:lnTo>
                  <a:lnTo>
                    <a:pt x="70691" y="6775"/>
                  </a:lnTo>
                  <a:cubicBezTo>
                    <a:pt x="70611" y="6694"/>
                    <a:pt x="70530" y="6654"/>
                    <a:pt x="70450" y="6613"/>
                  </a:cubicBezTo>
                  <a:lnTo>
                    <a:pt x="70450" y="7864"/>
                  </a:lnTo>
                  <a:lnTo>
                    <a:pt x="65893" y="7864"/>
                  </a:lnTo>
                  <a:lnTo>
                    <a:pt x="65893" y="4194"/>
                  </a:lnTo>
                  <a:cubicBezTo>
                    <a:pt x="65812" y="4154"/>
                    <a:pt x="65731" y="4113"/>
                    <a:pt x="65651" y="4073"/>
                  </a:cubicBezTo>
                  <a:lnTo>
                    <a:pt x="65651" y="7864"/>
                  </a:lnTo>
                  <a:lnTo>
                    <a:pt x="61054" y="7864"/>
                  </a:lnTo>
                  <a:lnTo>
                    <a:pt x="61054" y="3307"/>
                  </a:lnTo>
                  <a:lnTo>
                    <a:pt x="63796" y="3307"/>
                  </a:lnTo>
                  <a:lnTo>
                    <a:pt x="63191" y="3065"/>
                  </a:lnTo>
                  <a:lnTo>
                    <a:pt x="61054" y="3065"/>
                  </a:lnTo>
                  <a:lnTo>
                    <a:pt x="61054" y="2339"/>
                  </a:lnTo>
                  <a:cubicBezTo>
                    <a:pt x="60973" y="2299"/>
                    <a:pt x="60892" y="2258"/>
                    <a:pt x="60812" y="2258"/>
                  </a:cubicBezTo>
                  <a:lnTo>
                    <a:pt x="60812" y="3065"/>
                  </a:lnTo>
                  <a:lnTo>
                    <a:pt x="56255" y="3065"/>
                  </a:lnTo>
                  <a:lnTo>
                    <a:pt x="56255" y="1048"/>
                  </a:lnTo>
                  <a:cubicBezTo>
                    <a:pt x="56174" y="1008"/>
                    <a:pt x="56093" y="1008"/>
                    <a:pt x="56013" y="968"/>
                  </a:cubicBezTo>
                  <a:lnTo>
                    <a:pt x="56013" y="3065"/>
                  </a:lnTo>
                  <a:lnTo>
                    <a:pt x="51456" y="3065"/>
                  </a:lnTo>
                  <a:lnTo>
                    <a:pt x="51456" y="282"/>
                  </a:lnTo>
                  <a:cubicBezTo>
                    <a:pt x="51375" y="242"/>
                    <a:pt x="51295" y="242"/>
                    <a:pt x="51214" y="242"/>
                  </a:cubicBezTo>
                  <a:lnTo>
                    <a:pt x="51214" y="3065"/>
                  </a:lnTo>
                  <a:lnTo>
                    <a:pt x="46617" y="3065"/>
                  </a:lnTo>
                  <a:lnTo>
                    <a:pt x="46617" y="0"/>
                  </a:lnTo>
                  <a:lnTo>
                    <a:pt x="46496" y="0"/>
                  </a:lnTo>
                  <a:lnTo>
                    <a:pt x="46375" y="0"/>
                  </a:lnTo>
                  <a:lnTo>
                    <a:pt x="46375" y="3065"/>
                  </a:lnTo>
                  <a:lnTo>
                    <a:pt x="41818" y="3065"/>
                  </a:lnTo>
                  <a:lnTo>
                    <a:pt x="41818" y="242"/>
                  </a:lnTo>
                  <a:cubicBezTo>
                    <a:pt x="41737" y="242"/>
                    <a:pt x="41657" y="242"/>
                    <a:pt x="41576" y="242"/>
                  </a:cubicBezTo>
                  <a:lnTo>
                    <a:pt x="41576" y="3065"/>
                  </a:lnTo>
                  <a:lnTo>
                    <a:pt x="37019" y="3065"/>
                  </a:lnTo>
                  <a:lnTo>
                    <a:pt x="37019" y="968"/>
                  </a:lnTo>
                  <a:cubicBezTo>
                    <a:pt x="36939" y="1008"/>
                    <a:pt x="36858" y="1008"/>
                    <a:pt x="36777" y="1008"/>
                  </a:cubicBezTo>
                  <a:lnTo>
                    <a:pt x="36777" y="3065"/>
                  </a:lnTo>
                  <a:lnTo>
                    <a:pt x="32180" y="3065"/>
                  </a:lnTo>
                  <a:lnTo>
                    <a:pt x="32180" y="2258"/>
                  </a:lnTo>
                  <a:cubicBezTo>
                    <a:pt x="32099" y="2258"/>
                    <a:pt x="32019" y="2299"/>
                    <a:pt x="31938" y="2339"/>
                  </a:cubicBezTo>
                  <a:lnTo>
                    <a:pt x="31938" y="3065"/>
                  </a:lnTo>
                  <a:lnTo>
                    <a:pt x="29841" y="3065"/>
                  </a:lnTo>
                  <a:lnTo>
                    <a:pt x="29236" y="3307"/>
                  </a:lnTo>
                  <a:lnTo>
                    <a:pt x="31938" y="3307"/>
                  </a:lnTo>
                  <a:lnTo>
                    <a:pt x="31938" y="7904"/>
                  </a:lnTo>
                  <a:lnTo>
                    <a:pt x="27381" y="7904"/>
                  </a:lnTo>
                  <a:lnTo>
                    <a:pt x="27381" y="4113"/>
                  </a:lnTo>
                  <a:cubicBezTo>
                    <a:pt x="27301" y="4154"/>
                    <a:pt x="27220" y="4194"/>
                    <a:pt x="27139" y="4234"/>
                  </a:cubicBezTo>
                  <a:lnTo>
                    <a:pt x="27139" y="7904"/>
                  </a:lnTo>
                  <a:lnTo>
                    <a:pt x="22542" y="7904"/>
                  </a:lnTo>
                  <a:lnTo>
                    <a:pt x="22542" y="6613"/>
                  </a:lnTo>
                  <a:cubicBezTo>
                    <a:pt x="22462" y="6694"/>
                    <a:pt x="22381" y="6734"/>
                    <a:pt x="22300" y="6775"/>
                  </a:cubicBezTo>
                  <a:lnTo>
                    <a:pt x="22300" y="7904"/>
                  </a:lnTo>
                  <a:lnTo>
                    <a:pt x="20566" y="7904"/>
                  </a:lnTo>
                  <a:cubicBezTo>
                    <a:pt x="20445" y="7985"/>
                    <a:pt x="20324" y="8065"/>
                    <a:pt x="20203" y="8146"/>
                  </a:cubicBezTo>
                  <a:lnTo>
                    <a:pt x="22300" y="8146"/>
                  </a:lnTo>
                  <a:lnTo>
                    <a:pt x="22300" y="12703"/>
                  </a:lnTo>
                  <a:lnTo>
                    <a:pt x="17743" y="12703"/>
                  </a:lnTo>
                  <a:lnTo>
                    <a:pt x="17743" y="9961"/>
                  </a:lnTo>
                  <a:lnTo>
                    <a:pt x="17501" y="10162"/>
                  </a:lnTo>
                  <a:lnTo>
                    <a:pt x="17501" y="12703"/>
                  </a:lnTo>
                  <a:lnTo>
                    <a:pt x="14558" y="12703"/>
                  </a:lnTo>
                  <a:lnTo>
                    <a:pt x="14316" y="12945"/>
                  </a:lnTo>
                  <a:lnTo>
                    <a:pt x="17501" y="12945"/>
                  </a:lnTo>
                  <a:lnTo>
                    <a:pt x="17501" y="17542"/>
                  </a:lnTo>
                  <a:lnTo>
                    <a:pt x="12945" y="17542"/>
                  </a:lnTo>
                  <a:lnTo>
                    <a:pt x="12945" y="14316"/>
                  </a:lnTo>
                  <a:lnTo>
                    <a:pt x="12703" y="14598"/>
                  </a:lnTo>
                  <a:lnTo>
                    <a:pt x="12703" y="17542"/>
                  </a:lnTo>
                  <a:lnTo>
                    <a:pt x="10122" y="17542"/>
                  </a:lnTo>
                  <a:lnTo>
                    <a:pt x="9920" y="17784"/>
                  </a:lnTo>
                  <a:lnTo>
                    <a:pt x="12703" y="17784"/>
                  </a:lnTo>
                  <a:lnTo>
                    <a:pt x="12703" y="22341"/>
                  </a:lnTo>
                  <a:lnTo>
                    <a:pt x="8106" y="22341"/>
                  </a:lnTo>
                  <a:lnTo>
                    <a:pt x="8106" y="20244"/>
                  </a:lnTo>
                  <a:cubicBezTo>
                    <a:pt x="8025" y="20365"/>
                    <a:pt x="7944" y="20486"/>
                    <a:pt x="7864" y="20607"/>
                  </a:cubicBezTo>
                  <a:lnTo>
                    <a:pt x="7864" y="22341"/>
                  </a:lnTo>
                  <a:lnTo>
                    <a:pt x="6775" y="22341"/>
                  </a:lnTo>
                  <a:cubicBezTo>
                    <a:pt x="6694" y="22421"/>
                    <a:pt x="6654" y="22502"/>
                    <a:pt x="6613" y="22583"/>
                  </a:cubicBezTo>
                  <a:lnTo>
                    <a:pt x="7864" y="22583"/>
                  </a:lnTo>
                  <a:lnTo>
                    <a:pt x="7864" y="27139"/>
                  </a:lnTo>
                  <a:lnTo>
                    <a:pt x="4194" y="27139"/>
                  </a:lnTo>
                  <a:cubicBezTo>
                    <a:pt x="4154" y="27220"/>
                    <a:pt x="4113" y="27301"/>
                    <a:pt x="4073" y="27381"/>
                  </a:cubicBezTo>
                  <a:lnTo>
                    <a:pt x="7864" y="27381"/>
                  </a:lnTo>
                  <a:lnTo>
                    <a:pt x="7864" y="31978"/>
                  </a:lnTo>
                  <a:lnTo>
                    <a:pt x="3307" y="31978"/>
                  </a:lnTo>
                  <a:lnTo>
                    <a:pt x="3307" y="29236"/>
                  </a:lnTo>
                  <a:lnTo>
                    <a:pt x="3065" y="29841"/>
                  </a:lnTo>
                  <a:lnTo>
                    <a:pt x="3065" y="31978"/>
                  </a:lnTo>
                  <a:lnTo>
                    <a:pt x="2299" y="31978"/>
                  </a:lnTo>
                  <a:cubicBezTo>
                    <a:pt x="2299" y="32059"/>
                    <a:pt x="2258" y="32140"/>
                    <a:pt x="2218" y="32220"/>
                  </a:cubicBezTo>
                  <a:lnTo>
                    <a:pt x="3065" y="32220"/>
                  </a:lnTo>
                  <a:lnTo>
                    <a:pt x="3065" y="36777"/>
                  </a:lnTo>
                  <a:lnTo>
                    <a:pt x="1008" y="36777"/>
                  </a:lnTo>
                  <a:cubicBezTo>
                    <a:pt x="1008" y="36858"/>
                    <a:pt x="968" y="36939"/>
                    <a:pt x="968" y="37019"/>
                  </a:cubicBezTo>
                  <a:lnTo>
                    <a:pt x="3065" y="37019"/>
                  </a:lnTo>
                  <a:lnTo>
                    <a:pt x="3065" y="41576"/>
                  </a:lnTo>
                  <a:lnTo>
                    <a:pt x="242" y="41576"/>
                  </a:lnTo>
                  <a:cubicBezTo>
                    <a:pt x="242" y="41657"/>
                    <a:pt x="242" y="41737"/>
                    <a:pt x="242" y="41818"/>
                  </a:cubicBezTo>
                  <a:lnTo>
                    <a:pt x="3065" y="41818"/>
                  </a:lnTo>
                  <a:lnTo>
                    <a:pt x="3065" y="46415"/>
                  </a:lnTo>
                  <a:lnTo>
                    <a:pt x="0" y="46415"/>
                  </a:lnTo>
                  <a:lnTo>
                    <a:pt x="0" y="46536"/>
                  </a:lnTo>
                  <a:lnTo>
                    <a:pt x="0" y="46657"/>
                  </a:lnTo>
                  <a:lnTo>
                    <a:pt x="3065" y="46657"/>
                  </a:lnTo>
                  <a:lnTo>
                    <a:pt x="3065" y="51214"/>
                  </a:lnTo>
                  <a:lnTo>
                    <a:pt x="242" y="51214"/>
                  </a:lnTo>
                  <a:cubicBezTo>
                    <a:pt x="242" y="51295"/>
                    <a:pt x="242" y="51375"/>
                    <a:pt x="242" y="51456"/>
                  </a:cubicBezTo>
                  <a:lnTo>
                    <a:pt x="3065" y="51456"/>
                  </a:lnTo>
                  <a:lnTo>
                    <a:pt x="3065" y="56053"/>
                  </a:lnTo>
                  <a:lnTo>
                    <a:pt x="968" y="56053"/>
                  </a:lnTo>
                  <a:cubicBezTo>
                    <a:pt x="968" y="56134"/>
                    <a:pt x="1008" y="56174"/>
                    <a:pt x="1008" y="56295"/>
                  </a:cubicBezTo>
                  <a:lnTo>
                    <a:pt x="3065" y="56295"/>
                  </a:lnTo>
                  <a:lnTo>
                    <a:pt x="3065" y="60852"/>
                  </a:lnTo>
                  <a:lnTo>
                    <a:pt x="2218" y="60852"/>
                  </a:lnTo>
                  <a:cubicBezTo>
                    <a:pt x="2258" y="60933"/>
                    <a:pt x="2299" y="61013"/>
                    <a:pt x="2299" y="61094"/>
                  </a:cubicBezTo>
                  <a:lnTo>
                    <a:pt x="3065" y="61094"/>
                  </a:lnTo>
                  <a:lnTo>
                    <a:pt x="3065" y="63191"/>
                  </a:lnTo>
                  <a:lnTo>
                    <a:pt x="3307" y="63836"/>
                  </a:lnTo>
                  <a:lnTo>
                    <a:pt x="3307" y="61094"/>
                  </a:lnTo>
                  <a:lnTo>
                    <a:pt x="7864" y="61094"/>
                  </a:lnTo>
                  <a:lnTo>
                    <a:pt x="7864" y="65651"/>
                  </a:lnTo>
                  <a:lnTo>
                    <a:pt x="4073" y="65651"/>
                  </a:lnTo>
                  <a:cubicBezTo>
                    <a:pt x="4113" y="65731"/>
                    <a:pt x="4154" y="65812"/>
                    <a:pt x="4194" y="65893"/>
                  </a:cubicBezTo>
                  <a:lnTo>
                    <a:pt x="7864" y="65893"/>
                  </a:lnTo>
                  <a:lnTo>
                    <a:pt x="7864" y="70490"/>
                  </a:lnTo>
                  <a:lnTo>
                    <a:pt x="6613" y="70490"/>
                  </a:lnTo>
                  <a:cubicBezTo>
                    <a:pt x="6654" y="70570"/>
                    <a:pt x="6694" y="70651"/>
                    <a:pt x="6775" y="70732"/>
                  </a:cubicBezTo>
                  <a:lnTo>
                    <a:pt x="7864" y="70732"/>
                  </a:lnTo>
                  <a:lnTo>
                    <a:pt x="7864" y="72466"/>
                  </a:lnTo>
                  <a:cubicBezTo>
                    <a:pt x="7944" y="72587"/>
                    <a:pt x="8025" y="72708"/>
                    <a:pt x="8106" y="72829"/>
                  </a:cubicBezTo>
                  <a:lnTo>
                    <a:pt x="8106" y="70732"/>
                  </a:lnTo>
                  <a:lnTo>
                    <a:pt x="12703" y="70732"/>
                  </a:lnTo>
                  <a:lnTo>
                    <a:pt x="12703" y="75289"/>
                  </a:lnTo>
                  <a:lnTo>
                    <a:pt x="9920" y="75289"/>
                  </a:lnTo>
                  <a:lnTo>
                    <a:pt x="10122" y="75531"/>
                  </a:lnTo>
                  <a:lnTo>
                    <a:pt x="12703" y="75531"/>
                  </a:lnTo>
                  <a:lnTo>
                    <a:pt x="12703" y="78474"/>
                  </a:lnTo>
                  <a:lnTo>
                    <a:pt x="12945" y="78716"/>
                  </a:lnTo>
                  <a:lnTo>
                    <a:pt x="12945" y="75531"/>
                  </a:lnTo>
                  <a:lnTo>
                    <a:pt x="17501" y="75531"/>
                  </a:lnTo>
                  <a:lnTo>
                    <a:pt x="17501" y="80087"/>
                  </a:lnTo>
                  <a:lnTo>
                    <a:pt x="14316" y="80087"/>
                  </a:lnTo>
                  <a:lnTo>
                    <a:pt x="14558" y="80329"/>
                  </a:lnTo>
                  <a:lnTo>
                    <a:pt x="17501" y="80329"/>
                  </a:lnTo>
                  <a:lnTo>
                    <a:pt x="17501" y="82910"/>
                  </a:lnTo>
                  <a:lnTo>
                    <a:pt x="17743" y="83072"/>
                  </a:lnTo>
                  <a:lnTo>
                    <a:pt x="17743" y="80329"/>
                  </a:lnTo>
                  <a:lnTo>
                    <a:pt x="22300" y="80329"/>
                  </a:lnTo>
                  <a:lnTo>
                    <a:pt x="22300" y="84927"/>
                  </a:lnTo>
                  <a:lnTo>
                    <a:pt x="20203" y="84927"/>
                  </a:lnTo>
                  <a:cubicBezTo>
                    <a:pt x="20324" y="85007"/>
                    <a:pt x="20445" y="85088"/>
                    <a:pt x="20566" y="85168"/>
                  </a:cubicBezTo>
                  <a:lnTo>
                    <a:pt x="22300" y="85168"/>
                  </a:lnTo>
                  <a:lnTo>
                    <a:pt x="22300" y="86257"/>
                  </a:lnTo>
                  <a:cubicBezTo>
                    <a:pt x="22381" y="86338"/>
                    <a:pt x="22462" y="86378"/>
                    <a:pt x="22542" y="86419"/>
                  </a:cubicBezTo>
                  <a:lnTo>
                    <a:pt x="22542" y="85168"/>
                  </a:lnTo>
                  <a:lnTo>
                    <a:pt x="27139" y="85168"/>
                  </a:lnTo>
                  <a:lnTo>
                    <a:pt x="27139" y="88838"/>
                  </a:lnTo>
                  <a:cubicBezTo>
                    <a:pt x="27220" y="88878"/>
                    <a:pt x="27301" y="88919"/>
                    <a:pt x="27381" y="88959"/>
                  </a:cubicBezTo>
                  <a:lnTo>
                    <a:pt x="27381" y="85168"/>
                  </a:lnTo>
                  <a:lnTo>
                    <a:pt x="31938" y="85168"/>
                  </a:lnTo>
                  <a:lnTo>
                    <a:pt x="31938" y="89725"/>
                  </a:lnTo>
                  <a:lnTo>
                    <a:pt x="29236" y="89725"/>
                  </a:lnTo>
                  <a:lnTo>
                    <a:pt x="29841" y="89967"/>
                  </a:lnTo>
                  <a:lnTo>
                    <a:pt x="31938" y="89967"/>
                  </a:lnTo>
                  <a:lnTo>
                    <a:pt x="31938" y="90733"/>
                  </a:lnTo>
                  <a:cubicBezTo>
                    <a:pt x="32019" y="90733"/>
                    <a:pt x="32099" y="90774"/>
                    <a:pt x="32180" y="90814"/>
                  </a:cubicBezTo>
                  <a:lnTo>
                    <a:pt x="32180" y="89967"/>
                  </a:lnTo>
                  <a:lnTo>
                    <a:pt x="36777" y="89967"/>
                  </a:lnTo>
                  <a:lnTo>
                    <a:pt x="36777" y="92024"/>
                  </a:lnTo>
                  <a:cubicBezTo>
                    <a:pt x="36858" y="92024"/>
                    <a:pt x="36939" y="92064"/>
                    <a:pt x="37019" y="92064"/>
                  </a:cubicBezTo>
                  <a:lnTo>
                    <a:pt x="37019" y="89967"/>
                  </a:lnTo>
                  <a:lnTo>
                    <a:pt x="41576" y="89967"/>
                  </a:lnTo>
                  <a:lnTo>
                    <a:pt x="41576" y="92790"/>
                  </a:lnTo>
                  <a:cubicBezTo>
                    <a:pt x="41657" y="92790"/>
                    <a:pt x="41737" y="92790"/>
                    <a:pt x="41818" y="92790"/>
                  </a:cubicBezTo>
                  <a:lnTo>
                    <a:pt x="41818" y="89967"/>
                  </a:lnTo>
                  <a:lnTo>
                    <a:pt x="46375" y="89967"/>
                  </a:lnTo>
                  <a:lnTo>
                    <a:pt x="46375" y="93032"/>
                  </a:lnTo>
                  <a:lnTo>
                    <a:pt x="46496" y="93032"/>
                  </a:lnTo>
                  <a:lnTo>
                    <a:pt x="46617" y="93032"/>
                  </a:lnTo>
                  <a:lnTo>
                    <a:pt x="46617" y="89967"/>
                  </a:lnTo>
                  <a:lnTo>
                    <a:pt x="51214" y="89967"/>
                  </a:lnTo>
                  <a:lnTo>
                    <a:pt x="51214" y="92790"/>
                  </a:lnTo>
                  <a:cubicBezTo>
                    <a:pt x="51295" y="92790"/>
                    <a:pt x="51375" y="92790"/>
                    <a:pt x="51456" y="92790"/>
                  </a:cubicBezTo>
                  <a:lnTo>
                    <a:pt x="51456" y="89967"/>
                  </a:lnTo>
                  <a:lnTo>
                    <a:pt x="56013" y="89967"/>
                  </a:lnTo>
                  <a:lnTo>
                    <a:pt x="56013" y="92064"/>
                  </a:lnTo>
                  <a:cubicBezTo>
                    <a:pt x="56093" y="92064"/>
                    <a:pt x="56174" y="92024"/>
                    <a:pt x="56255" y="92024"/>
                  </a:cubicBezTo>
                  <a:lnTo>
                    <a:pt x="56255" y="89967"/>
                  </a:lnTo>
                  <a:lnTo>
                    <a:pt x="60812" y="89967"/>
                  </a:lnTo>
                  <a:lnTo>
                    <a:pt x="60812" y="90814"/>
                  </a:lnTo>
                  <a:cubicBezTo>
                    <a:pt x="60892" y="90774"/>
                    <a:pt x="60973" y="90733"/>
                    <a:pt x="61054" y="90733"/>
                  </a:cubicBezTo>
                  <a:lnTo>
                    <a:pt x="61054" y="89967"/>
                  </a:lnTo>
                  <a:lnTo>
                    <a:pt x="63191" y="89967"/>
                  </a:lnTo>
                  <a:lnTo>
                    <a:pt x="63796" y="89725"/>
                  </a:lnTo>
                  <a:lnTo>
                    <a:pt x="61054" y="89725"/>
                  </a:lnTo>
                  <a:lnTo>
                    <a:pt x="61054" y="85168"/>
                  </a:lnTo>
                  <a:lnTo>
                    <a:pt x="65651" y="85168"/>
                  </a:lnTo>
                  <a:lnTo>
                    <a:pt x="65651" y="88959"/>
                  </a:lnTo>
                  <a:cubicBezTo>
                    <a:pt x="65731" y="88919"/>
                    <a:pt x="65812" y="88878"/>
                    <a:pt x="65893" y="88838"/>
                  </a:cubicBezTo>
                  <a:lnTo>
                    <a:pt x="65893" y="85168"/>
                  </a:lnTo>
                  <a:lnTo>
                    <a:pt x="70450" y="85168"/>
                  </a:lnTo>
                  <a:lnTo>
                    <a:pt x="70450" y="86419"/>
                  </a:lnTo>
                  <a:cubicBezTo>
                    <a:pt x="70530" y="86378"/>
                    <a:pt x="70611" y="86338"/>
                    <a:pt x="70691" y="86257"/>
                  </a:cubicBezTo>
                  <a:lnTo>
                    <a:pt x="70691" y="85168"/>
                  </a:lnTo>
                  <a:lnTo>
                    <a:pt x="72425" y="85168"/>
                  </a:lnTo>
                  <a:cubicBezTo>
                    <a:pt x="72546" y="85088"/>
                    <a:pt x="72667" y="85007"/>
                    <a:pt x="72788" y="84927"/>
                  </a:cubicBezTo>
                  <a:lnTo>
                    <a:pt x="70691" y="84927"/>
                  </a:lnTo>
                  <a:lnTo>
                    <a:pt x="70691" y="80329"/>
                  </a:lnTo>
                  <a:lnTo>
                    <a:pt x="75248" y="80329"/>
                  </a:lnTo>
                  <a:lnTo>
                    <a:pt x="75248" y="83072"/>
                  </a:lnTo>
                  <a:lnTo>
                    <a:pt x="75490" y="82910"/>
                  </a:lnTo>
                  <a:lnTo>
                    <a:pt x="75490" y="80329"/>
                  </a:lnTo>
                  <a:lnTo>
                    <a:pt x="78434" y="80329"/>
                  </a:lnTo>
                  <a:lnTo>
                    <a:pt x="78716" y="80087"/>
                  </a:lnTo>
                  <a:lnTo>
                    <a:pt x="75490" y="80087"/>
                  </a:lnTo>
                  <a:lnTo>
                    <a:pt x="75490" y="75531"/>
                  </a:lnTo>
                  <a:lnTo>
                    <a:pt x="80087" y="75531"/>
                  </a:lnTo>
                  <a:lnTo>
                    <a:pt x="80087" y="78716"/>
                  </a:lnTo>
                  <a:lnTo>
                    <a:pt x="80329" y="78474"/>
                  </a:lnTo>
                  <a:lnTo>
                    <a:pt x="80329" y="75531"/>
                  </a:lnTo>
                  <a:lnTo>
                    <a:pt x="82870" y="75531"/>
                  </a:lnTo>
                  <a:lnTo>
                    <a:pt x="83072" y="75289"/>
                  </a:lnTo>
                  <a:lnTo>
                    <a:pt x="80329" y="75289"/>
                  </a:lnTo>
                  <a:lnTo>
                    <a:pt x="80329" y="70732"/>
                  </a:lnTo>
                  <a:lnTo>
                    <a:pt x="84886" y="70732"/>
                  </a:lnTo>
                  <a:lnTo>
                    <a:pt x="84886" y="72829"/>
                  </a:lnTo>
                  <a:cubicBezTo>
                    <a:pt x="84967" y="72708"/>
                    <a:pt x="85048" y="72587"/>
                    <a:pt x="85128" y="72466"/>
                  </a:cubicBezTo>
                  <a:lnTo>
                    <a:pt x="85128" y="70732"/>
                  </a:lnTo>
                  <a:lnTo>
                    <a:pt x="86257" y="70732"/>
                  </a:lnTo>
                  <a:cubicBezTo>
                    <a:pt x="86298" y="70651"/>
                    <a:pt x="86338" y="70570"/>
                    <a:pt x="86378" y="70490"/>
                  </a:cubicBezTo>
                  <a:lnTo>
                    <a:pt x="85128" y="70490"/>
                  </a:lnTo>
                  <a:lnTo>
                    <a:pt x="85128" y="65893"/>
                  </a:lnTo>
                  <a:lnTo>
                    <a:pt x="88798" y="65893"/>
                  </a:lnTo>
                  <a:cubicBezTo>
                    <a:pt x="88838" y="65812"/>
                    <a:pt x="88879" y="65731"/>
                    <a:pt x="88919" y="65651"/>
                  </a:cubicBezTo>
                  <a:lnTo>
                    <a:pt x="85128" y="65651"/>
                  </a:lnTo>
                  <a:lnTo>
                    <a:pt x="85128" y="61094"/>
                  </a:lnTo>
                  <a:lnTo>
                    <a:pt x="89685" y="61094"/>
                  </a:lnTo>
                  <a:close/>
                  <a:moveTo>
                    <a:pt x="85128" y="32180"/>
                  </a:moveTo>
                  <a:lnTo>
                    <a:pt x="89685" y="32180"/>
                  </a:lnTo>
                  <a:lnTo>
                    <a:pt x="89685" y="36777"/>
                  </a:lnTo>
                  <a:lnTo>
                    <a:pt x="85128" y="36777"/>
                  </a:lnTo>
                  <a:close/>
                  <a:moveTo>
                    <a:pt x="85128" y="37019"/>
                  </a:moveTo>
                  <a:lnTo>
                    <a:pt x="89685" y="37019"/>
                  </a:lnTo>
                  <a:lnTo>
                    <a:pt x="89685" y="41576"/>
                  </a:lnTo>
                  <a:lnTo>
                    <a:pt x="85128" y="41576"/>
                  </a:lnTo>
                  <a:close/>
                  <a:moveTo>
                    <a:pt x="85128" y="41818"/>
                  </a:moveTo>
                  <a:lnTo>
                    <a:pt x="89685" y="41818"/>
                  </a:lnTo>
                  <a:lnTo>
                    <a:pt x="89685" y="46375"/>
                  </a:lnTo>
                  <a:lnTo>
                    <a:pt x="85128" y="46375"/>
                  </a:lnTo>
                  <a:close/>
                  <a:moveTo>
                    <a:pt x="85128" y="46617"/>
                  </a:moveTo>
                  <a:lnTo>
                    <a:pt x="89685" y="46617"/>
                  </a:lnTo>
                  <a:lnTo>
                    <a:pt x="89685" y="51214"/>
                  </a:lnTo>
                  <a:lnTo>
                    <a:pt x="85128" y="51214"/>
                  </a:lnTo>
                  <a:close/>
                  <a:moveTo>
                    <a:pt x="85128" y="51456"/>
                  </a:moveTo>
                  <a:lnTo>
                    <a:pt x="89685" y="51456"/>
                  </a:lnTo>
                  <a:lnTo>
                    <a:pt x="89685" y="56013"/>
                  </a:lnTo>
                  <a:lnTo>
                    <a:pt x="85128" y="56013"/>
                  </a:lnTo>
                  <a:close/>
                  <a:moveTo>
                    <a:pt x="85128" y="56255"/>
                  </a:moveTo>
                  <a:lnTo>
                    <a:pt x="89685" y="56255"/>
                  </a:lnTo>
                  <a:lnTo>
                    <a:pt x="89685" y="60812"/>
                  </a:lnTo>
                  <a:lnTo>
                    <a:pt x="85128" y="60812"/>
                  </a:lnTo>
                  <a:close/>
                  <a:moveTo>
                    <a:pt x="7904" y="60812"/>
                  </a:moveTo>
                  <a:lnTo>
                    <a:pt x="3347" y="60812"/>
                  </a:lnTo>
                  <a:lnTo>
                    <a:pt x="3347" y="56255"/>
                  </a:lnTo>
                  <a:lnTo>
                    <a:pt x="7904" y="56255"/>
                  </a:lnTo>
                  <a:close/>
                  <a:moveTo>
                    <a:pt x="7904" y="56013"/>
                  </a:moveTo>
                  <a:lnTo>
                    <a:pt x="3347" y="56013"/>
                  </a:lnTo>
                  <a:lnTo>
                    <a:pt x="3347" y="51456"/>
                  </a:lnTo>
                  <a:lnTo>
                    <a:pt x="7904" y="51456"/>
                  </a:lnTo>
                  <a:close/>
                  <a:moveTo>
                    <a:pt x="7904" y="51214"/>
                  </a:moveTo>
                  <a:lnTo>
                    <a:pt x="3347" y="51214"/>
                  </a:lnTo>
                  <a:lnTo>
                    <a:pt x="3347" y="46617"/>
                  </a:lnTo>
                  <a:lnTo>
                    <a:pt x="7904" y="46617"/>
                  </a:lnTo>
                  <a:close/>
                  <a:moveTo>
                    <a:pt x="7904" y="46375"/>
                  </a:moveTo>
                  <a:lnTo>
                    <a:pt x="3347" y="46375"/>
                  </a:lnTo>
                  <a:lnTo>
                    <a:pt x="3347" y="41818"/>
                  </a:lnTo>
                  <a:lnTo>
                    <a:pt x="7904" y="41818"/>
                  </a:lnTo>
                  <a:close/>
                  <a:moveTo>
                    <a:pt x="7904" y="41576"/>
                  </a:moveTo>
                  <a:lnTo>
                    <a:pt x="3347" y="41576"/>
                  </a:lnTo>
                  <a:lnTo>
                    <a:pt x="3347" y="37019"/>
                  </a:lnTo>
                  <a:lnTo>
                    <a:pt x="7904" y="37019"/>
                  </a:lnTo>
                  <a:close/>
                  <a:moveTo>
                    <a:pt x="7904" y="36777"/>
                  </a:moveTo>
                  <a:lnTo>
                    <a:pt x="3347" y="36777"/>
                  </a:lnTo>
                  <a:lnTo>
                    <a:pt x="3347" y="32180"/>
                  </a:lnTo>
                  <a:lnTo>
                    <a:pt x="7904" y="32180"/>
                  </a:lnTo>
                  <a:close/>
                  <a:moveTo>
                    <a:pt x="12703" y="70449"/>
                  </a:moveTo>
                  <a:lnTo>
                    <a:pt x="8146" y="70449"/>
                  </a:lnTo>
                  <a:lnTo>
                    <a:pt x="8146" y="65893"/>
                  </a:lnTo>
                  <a:lnTo>
                    <a:pt x="12703" y="65893"/>
                  </a:lnTo>
                  <a:close/>
                  <a:moveTo>
                    <a:pt x="12703" y="65610"/>
                  </a:moveTo>
                  <a:lnTo>
                    <a:pt x="8146" y="65610"/>
                  </a:lnTo>
                  <a:lnTo>
                    <a:pt x="8146" y="61054"/>
                  </a:lnTo>
                  <a:lnTo>
                    <a:pt x="12703" y="61054"/>
                  </a:lnTo>
                  <a:close/>
                  <a:moveTo>
                    <a:pt x="12703" y="60812"/>
                  </a:moveTo>
                  <a:lnTo>
                    <a:pt x="8146" y="60812"/>
                  </a:lnTo>
                  <a:lnTo>
                    <a:pt x="8146" y="56255"/>
                  </a:lnTo>
                  <a:lnTo>
                    <a:pt x="12703" y="56255"/>
                  </a:lnTo>
                  <a:close/>
                  <a:moveTo>
                    <a:pt x="12703" y="56013"/>
                  </a:moveTo>
                  <a:lnTo>
                    <a:pt x="8146" y="56013"/>
                  </a:lnTo>
                  <a:lnTo>
                    <a:pt x="8146" y="51456"/>
                  </a:lnTo>
                  <a:lnTo>
                    <a:pt x="12703" y="51456"/>
                  </a:lnTo>
                  <a:close/>
                  <a:moveTo>
                    <a:pt x="12703" y="51174"/>
                  </a:moveTo>
                  <a:lnTo>
                    <a:pt x="8146" y="51174"/>
                  </a:lnTo>
                  <a:lnTo>
                    <a:pt x="8146" y="46617"/>
                  </a:lnTo>
                  <a:lnTo>
                    <a:pt x="12703" y="46617"/>
                  </a:lnTo>
                  <a:close/>
                  <a:moveTo>
                    <a:pt x="12703" y="46375"/>
                  </a:moveTo>
                  <a:lnTo>
                    <a:pt x="8146" y="46375"/>
                  </a:lnTo>
                  <a:lnTo>
                    <a:pt x="8146" y="41818"/>
                  </a:lnTo>
                  <a:lnTo>
                    <a:pt x="12703" y="41818"/>
                  </a:lnTo>
                  <a:close/>
                  <a:moveTo>
                    <a:pt x="12703" y="41576"/>
                  </a:moveTo>
                  <a:lnTo>
                    <a:pt x="8146" y="41576"/>
                  </a:lnTo>
                  <a:lnTo>
                    <a:pt x="8146" y="36979"/>
                  </a:lnTo>
                  <a:lnTo>
                    <a:pt x="12703" y="36979"/>
                  </a:lnTo>
                  <a:close/>
                  <a:moveTo>
                    <a:pt x="12703" y="36737"/>
                  </a:moveTo>
                  <a:lnTo>
                    <a:pt x="8146" y="36737"/>
                  </a:lnTo>
                  <a:lnTo>
                    <a:pt x="8146" y="32180"/>
                  </a:lnTo>
                  <a:lnTo>
                    <a:pt x="12703" y="32180"/>
                  </a:lnTo>
                  <a:close/>
                  <a:moveTo>
                    <a:pt x="12703" y="31938"/>
                  </a:moveTo>
                  <a:lnTo>
                    <a:pt x="8146" y="31938"/>
                  </a:lnTo>
                  <a:lnTo>
                    <a:pt x="8146" y="27381"/>
                  </a:lnTo>
                  <a:lnTo>
                    <a:pt x="12703" y="27381"/>
                  </a:lnTo>
                  <a:close/>
                  <a:moveTo>
                    <a:pt x="12703" y="27139"/>
                  </a:moveTo>
                  <a:lnTo>
                    <a:pt x="8146" y="27139"/>
                  </a:lnTo>
                  <a:lnTo>
                    <a:pt x="8146" y="22542"/>
                  </a:lnTo>
                  <a:lnTo>
                    <a:pt x="12703" y="22542"/>
                  </a:lnTo>
                  <a:close/>
                  <a:moveTo>
                    <a:pt x="17542" y="75248"/>
                  </a:moveTo>
                  <a:lnTo>
                    <a:pt x="12945" y="75248"/>
                  </a:lnTo>
                  <a:lnTo>
                    <a:pt x="12945" y="70651"/>
                  </a:lnTo>
                  <a:lnTo>
                    <a:pt x="17542" y="70651"/>
                  </a:lnTo>
                  <a:close/>
                  <a:moveTo>
                    <a:pt x="17542" y="70449"/>
                  </a:moveTo>
                  <a:lnTo>
                    <a:pt x="12945" y="70449"/>
                  </a:lnTo>
                  <a:lnTo>
                    <a:pt x="12945" y="65852"/>
                  </a:lnTo>
                  <a:lnTo>
                    <a:pt x="17542" y="65852"/>
                  </a:lnTo>
                  <a:close/>
                  <a:moveTo>
                    <a:pt x="17542" y="65610"/>
                  </a:moveTo>
                  <a:lnTo>
                    <a:pt x="12945" y="65610"/>
                  </a:lnTo>
                  <a:lnTo>
                    <a:pt x="12945" y="61054"/>
                  </a:lnTo>
                  <a:lnTo>
                    <a:pt x="17542" y="61054"/>
                  </a:lnTo>
                  <a:close/>
                  <a:moveTo>
                    <a:pt x="17542" y="60812"/>
                  </a:moveTo>
                  <a:lnTo>
                    <a:pt x="12945" y="60812"/>
                  </a:lnTo>
                  <a:lnTo>
                    <a:pt x="12945" y="56214"/>
                  </a:lnTo>
                  <a:lnTo>
                    <a:pt x="17542" y="56214"/>
                  </a:lnTo>
                  <a:close/>
                  <a:moveTo>
                    <a:pt x="17542" y="55972"/>
                  </a:moveTo>
                  <a:lnTo>
                    <a:pt x="12945" y="55972"/>
                  </a:lnTo>
                  <a:lnTo>
                    <a:pt x="12945" y="51416"/>
                  </a:lnTo>
                  <a:lnTo>
                    <a:pt x="17542" y="51416"/>
                  </a:lnTo>
                  <a:close/>
                  <a:moveTo>
                    <a:pt x="17542" y="51174"/>
                  </a:moveTo>
                  <a:lnTo>
                    <a:pt x="12945" y="51174"/>
                  </a:lnTo>
                  <a:lnTo>
                    <a:pt x="12945" y="46617"/>
                  </a:lnTo>
                  <a:lnTo>
                    <a:pt x="17542" y="46617"/>
                  </a:lnTo>
                  <a:close/>
                  <a:moveTo>
                    <a:pt x="17542" y="46375"/>
                  </a:moveTo>
                  <a:lnTo>
                    <a:pt x="12945" y="46375"/>
                  </a:lnTo>
                  <a:lnTo>
                    <a:pt x="12945" y="41778"/>
                  </a:lnTo>
                  <a:lnTo>
                    <a:pt x="17542" y="41778"/>
                  </a:lnTo>
                  <a:close/>
                  <a:moveTo>
                    <a:pt x="17542" y="41536"/>
                  </a:moveTo>
                  <a:lnTo>
                    <a:pt x="12945" y="41536"/>
                  </a:lnTo>
                  <a:lnTo>
                    <a:pt x="12945" y="36979"/>
                  </a:lnTo>
                  <a:lnTo>
                    <a:pt x="17542" y="36979"/>
                  </a:lnTo>
                  <a:close/>
                  <a:moveTo>
                    <a:pt x="17542" y="36737"/>
                  </a:moveTo>
                  <a:lnTo>
                    <a:pt x="12945" y="36737"/>
                  </a:lnTo>
                  <a:lnTo>
                    <a:pt x="12945" y="32180"/>
                  </a:lnTo>
                  <a:lnTo>
                    <a:pt x="17542" y="32180"/>
                  </a:lnTo>
                  <a:close/>
                  <a:moveTo>
                    <a:pt x="17542" y="31938"/>
                  </a:moveTo>
                  <a:lnTo>
                    <a:pt x="12945" y="31938"/>
                  </a:lnTo>
                  <a:lnTo>
                    <a:pt x="12945" y="27341"/>
                  </a:lnTo>
                  <a:lnTo>
                    <a:pt x="17542" y="27341"/>
                  </a:lnTo>
                  <a:close/>
                  <a:moveTo>
                    <a:pt x="17542" y="27099"/>
                  </a:moveTo>
                  <a:lnTo>
                    <a:pt x="12945" y="27099"/>
                  </a:lnTo>
                  <a:lnTo>
                    <a:pt x="12945" y="22542"/>
                  </a:lnTo>
                  <a:lnTo>
                    <a:pt x="17542" y="22542"/>
                  </a:lnTo>
                  <a:close/>
                  <a:moveTo>
                    <a:pt x="17542" y="22300"/>
                  </a:moveTo>
                  <a:lnTo>
                    <a:pt x="12945" y="22300"/>
                  </a:lnTo>
                  <a:lnTo>
                    <a:pt x="12945" y="17743"/>
                  </a:lnTo>
                  <a:lnTo>
                    <a:pt x="17542" y="17743"/>
                  </a:lnTo>
                  <a:close/>
                  <a:moveTo>
                    <a:pt x="22341" y="80047"/>
                  </a:moveTo>
                  <a:lnTo>
                    <a:pt x="17784" y="80047"/>
                  </a:lnTo>
                  <a:lnTo>
                    <a:pt x="17784" y="75450"/>
                  </a:lnTo>
                  <a:lnTo>
                    <a:pt x="22341" y="75450"/>
                  </a:lnTo>
                  <a:close/>
                  <a:moveTo>
                    <a:pt x="22341" y="75208"/>
                  </a:moveTo>
                  <a:lnTo>
                    <a:pt x="17784" y="75208"/>
                  </a:lnTo>
                  <a:lnTo>
                    <a:pt x="17784" y="70651"/>
                  </a:lnTo>
                  <a:lnTo>
                    <a:pt x="22341" y="70651"/>
                  </a:lnTo>
                  <a:close/>
                  <a:moveTo>
                    <a:pt x="22341" y="70409"/>
                  </a:moveTo>
                  <a:lnTo>
                    <a:pt x="17784" y="70409"/>
                  </a:lnTo>
                  <a:lnTo>
                    <a:pt x="17784" y="65852"/>
                  </a:lnTo>
                  <a:lnTo>
                    <a:pt x="22341" y="65852"/>
                  </a:lnTo>
                  <a:close/>
                  <a:moveTo>
                    <a:pt x="22341" y="65610"/>
                  </a:moveTo>
                  <a:lnTo>
                    <a:pt x="17784" y="65610"/>
                  </a:lnTo>
                  <a:lnTo>
                    <a:pt x="17784" y="61013"/>
                  </a:lnTo>
                  <a:lnTo>
                    <a:pt x="22341" y="61013"/>
                  </a:lnTo>
                  <a:close/>
                  <a:moveTo>
                    <a:pt x="22341" y="60771"/>
                  </a:moveTo>
                  <a:lnTo>
                    <a:pt x="17784" y="60771"/>
                  </a:lnTo>
                  <a:lnTo>
                    <a:pt x="17784" y="56214"/>
                  </a:lnTo>
                  <a:lnTo>
                    <a:pt x="22341" y="56214"/>
                  </a:lnTo>
                  <a:close/>
                  <a:moveTo>
                    <a:pt x="22341" y="55972"/>
                  </a:moveTo>
                  <a:lnTo>
                    <a:pt x="17784" y="55972"/>
                  </a:lnTo>
                  <a:lnTo>
                    <a:pt x="17784" y="51416"/>
                  </a:lnTo>
                  <a:lnTo>
                    <a:pt x="22341" y="51416"/>
                  </a:lnTo>
                  <a:close/>
                  <a:moveTo>
                    <a:pt x="22341" y="51174"/>
                  </a:moveTo>
                  <a:lnTo>
                    <a:pt x="17784" y="51174"/>
                  </a:lnTo>
                  <a:lnTo>
                    <a:pt x="17784" y="46577"/>
                  </a:lnTo>
                  <a:lnTo>
                    <a:pt x="22341" y="46577"/>
                  </a:lnTo>
                  <a:close/>
                  <a:moveTo>
                    <a:pt x="22341" y="46335"/>
                  </a:moveTo>
                  <a:lnTo>
                    <a:pt x="17784" y="46335"/>
                  </a:lnTo>
                  <a:lnTo>
                    <a:pt x="17784" y="41778"/>
                  </a:lnTo>
                  <a:lnTo>
                    <a:pt x="22341" y="41778"/>
                  </a:lnTo>
                  <a:close/>
                  <a:moveTo>
                    <a:pt x="22341" y="41536"/>
                  </a:moveTo>
                  <a:lnTo>
                    <a:pt x="17784" y="41536"/>
                  </a:lnTo>
                  <a:lnTo>
                    <a:pt x="17784" y="36939"/>
                  </a:lnTo>
                  <a:lnTo>
                    <a:pt x="22341" y="36939"/>
                  </a:lnTo>
                  <a:close/>
                  <a:moveTo>
                    <a:pt x="22341" y="36737"/>
                  </a:moveTo>
                  <a:lnTo>
                    <a:pt x="17784" y="36737"/>
                  </a:lnTo>
                  <a:lnTo>
                    <a:pt x="17784" y="32140"/>
                  </a:lnTo>
                  <a:lnTo>
                    <a:pt x="22341" y="32140"/>
                  </a:lnTo>
                  <a:close/>
                  <a:moveTo>
                    <a:pt x="22341" y="31898"/>
                  </a:moveTo>
                  <a:lnTo>
                    <a:pt x="17784" y="31898"/>
                  </a:lnTo>
                  <a:lnTo>
                    <a:pt x="17784" y="27341"/>
                  </a:lnTo>
                  <a:lnTo>
                    <a:pt x="22341" y="27341"/>
                  </a:lnTo>
                  <a:close/>
                  <a:moveTo>
                    <a:pt x="22341" y="27099"/>
                  </a:moveTo>
                  <a:lnTo>
                    <a:pt x="17784" y="27099"/>
                  </a:lnTo>
                  <a:lnTo>
                    <a:pt x="17784" y="22502"/>
                  </a:lnTo>
                  <a:lnTo>
                    <a:pt x="22341" y="22502"/>
                  </a:lnTo>
                  <a:close/>
                  <a:moveTo>
                    <a:pt x="22341" y="22260"/>
                  </a:moveTo>
                  <a:lnTo>
                    <a:pt x="17784" y="22260"/>
                  </a:lnTo>
                  <a:lnTo>
                    <a:pt x="17784" y="17703"/>
                  </a:lnTo>
                  <a:lnTo>
                    <a:pt x="22341" y="17703"/>
                  </a:lnTo>
                  <a:close/>
                  <a:moveTo>
                    <a:pt x="22341" y="17461"/>
                  </a:moveTo>
                  <a:lnTo>
                    <a:pt x="17784" y="17461"/>
                  </a:lnTo>
                  <a:lnTo>
                    <a:pt x="17784" y="12904"/>
                  </a:lnTo>
                  <a:lnTo>
                    <a:pt x="22341" y="12904"/>
                  </a:lnTo>
                  <a:close/>
                  <a:moveTo>
                    <a:pt x="27139" y="84846"/>
                  </a:moveTo>
                  <a:lnTo>
                    <a:pt x="22583" y="84846"/>
                  </a:lnTo>
                  <a:lnTo>
                    <a:pt x="22583" y="80249"/>
                  </a:lnTo>
                  <a:lnTo>
                    <a:pt x="27139" y="80249"/>
                  </a:lnTo>
                  <a:close/>
                  <a:moveTo>
                    <a:pt x="27139" y="80007"/>
                  </a:moveTo>
                  <a:lnTo>
                    <a:pt x="22583" y="80007"/>
                  </a:lnTo>
                  <a:lnTo>
                    <a:pt x="22583" y="75450"/>
                  </a:lnTo>
                  <a:lnTo>
                    <a:pt x="27139" y="75450"/>
                  </a:lnTo>
                  <a:close/>
                  <a:moveTo>
                    <a:pt x="27139" y="75208"/>
                  </a:moveTo>
                  <a:lnTo>
                    <a:pt x="22583" y="75208"/>
                  </a:lnTo>
                  <a:lnTo>
                    <a:pt x="22583" y="70611"/>
                  </a:lnTo>
                  <a:lnTo>
                    <a:pt x="27139" y="70611"/>
                  </a:lnTo>
                  <a:close/>
                  <a:moveTo>
                    <a:pt x="27139" y="70369"/>
                  </a:moveTo>
                  <a:lnTo>
                    <a:pt x="22583" y="70369"/>
                  </a:lnTo>
                  <a:lnTo>
                    <a:pt x="22583" y="65812"/>
                  </a:lnTo>
                  <a:lnTo>
                    <a:pt x="27139" y="65812"/>
                  </a:lnTo>
                  <a:close/>
                  <a:moveTo>
                    <a:pt x="27139" y="65570"/>
                  </a:moveTo>
                  <a:lnTo>
                    <a:pt x="22583" y="65570"/>
                  </a:lnTo>
                  <a:lnTo>
                    <a:pt x="22583" y="61013"/>
                  </a:lnTo>
                  <a:lnTo>
                    <a:pt x="27139" y="61013"/>
                  </a:lnTo>
                  <a:close/>
                  <a:moveTo>
                    <a:pt x="27139" y="60771"/>
                  </a:moveTo>
                  <a:lnTo>
                    <a:pt x="22583" y="60771"/>
                  </a:lnTo>
                  <a:lnTo>
                    <a:pt x="22583" y="56174"/>
                  </a:lnTo>
                  <a:lnTo>
                    <a:pt x="27139" y="56174"/>
                  </a:lnTo>
                  <a:close/>
                  <a:moveTo>
                    <a:pt x="27139" y="55932"/>
                  </a:moveTo>
                  <a:lnTo>
                    <a:pt x="22583" y="55932"/>
                  </a:lnTo>
                  <a:lnTo>
                    <a:pt x="22583" y="51375"/>
                  </a:lnTo>
                  <a:lnTo>
                    <a:pt x="27139" y="51375"/>
                  </a:lnTo>
                  <a:close/>
                  <a:moveTo>
                    <a:pt x="27139" y="51133"/>
                  </a:moveTo>
                  <a:lnTo>
                    <a:pt x="22583" y="51133"/>
                  </a:lnTo>
                  <a:lnTo>
                    <a:pt x="22583" y="46577"/>
                  </a:lnTo>
                  <a:lnTo>
                    <a:pt x="27139" y="46577"/>
                  </a:lnTo>
                  <a:close/>
                  <a:moveTo>
                    <a:pt x="27139" y="46335"/>
                  </a:moveTo>
                  <a:lnTo>
                    <a:pt x="22583" y="46335"/>
                  </a:lnTo>
                  <a:lnTo>
                    <a:pt x="22583" y="41737"/>
                  </a:lnTo>
                  <a:lnTo>
                    <a:pt x="27139" y="41737"/>
                  </a:lnTo>
                  <a:close/>
                  <a:moveTo>
                    <a:pt x="27139" y="41495"/>
                  </a:moveTo>
                  <a:lnTo>
                    <a:pt x="22583" y="41495"/>
                  </a:lnTo>
                  <a:lnTo>
                    <a:pt x="22583" y="36939"/>
                  </a:lnTo>
                  <a:lnTo>
                    <a:pt x="27139" y="36939"/>
                  </a:lnTo>
                  <a:close/>
                  <a:moveTo>
                    <a:pt x="27139" y="36697"/>
                  </a:moveTo>
                  <a:lnTo>
                    <a:pt x="22583" y="36697"/>
                  </a:lnTo>
                  <a:lnTo>
                    <a:pt x="22583" y="32140"/>
                  </a:lnTo>
                  <a:lnTo>
                    <a:pt x="27139" y="32140"/>
                  </a:lnTo>
                  <a:close/>
                  <a:moveTo>
                    <a:pt x="27139" y="31898"/>
                  </a:moveTo>
                  <a:lnTo>
                    <a:pt x="22583" y="31898"/>
                  </a:lnTo>
                  <a:lnTo>
                    <a:pt x="22583" y="27301"/>
                  </a:lnTo>
                  <a:lnTo>
                    <a:pt x="27139" y="27301"/>
                  </a:lnTo>
                  <a:close/>
                  <a:moveTo>
                    <a:pt x="27139" y="27059"/>
                  </a:moveTo>
                  <a:lnTo>
                    <a:pt x="22583" y="27059"/>
                  </a:lnTo>
                  <a:lnTo>
                    <a:pt x="22583" y="22502"/>
                  </a:lnTo>
                  <a:lnTo>
                    <a:pt x="27139" y="22502"/>
                  </a:lnTo>
                  <a:close/>
                  <a:moveTo>
                    <a:pt x="27139" y="22260"/>
                  </a:moveTo>
                  <a:lnTo>
                    <a:pt x="22583" y="22260"/>
                  </a:lnTo>
                  <a:lnTo>
                    <a:pt x="22583" y="17703"/>
                  </a:lnTo>
                  <a:lnTo>
                    <a:pt x="27139" y="17703"/>
                  </a:lnTo>
                  <a:close/>
                  <a:moveTo>
                    <a:pt x="27139" y="17461"/>
                  </a:moveTo>
                  <a:lnTo>
                    <a:pt x="22583" y="17461"/>
                  </a:lnTo>
                  <a:lnTo>
                    <a:pt x="22583" y="12864"/>
                  </a:lnTo>
                  <a:lnTo>
                    <a:pt x="27139" y="12864"/>
                  </a:lnTo>
                  <a:close/>
                  <a:moveTo>
                    <a:pt x="27139" y="12622"/>
                  </a:moveTo>
                  <a:lnTo>
                    <a:pt x="22583" y="12622"/>
                  </a:lnTo>
                  <a:lnTo>
                    <a:pt x="22583" y="8065"/>
                  </a:lnTo>
                  <a:lnTo>
                    <a:pt x="27139" y="8065"/>
                  </a:lnTo>
                  <a:close/>
                  <a:moveTo>
                    <a:pt x="31979" y="84806"/>
                  </a:moveTo>
                  <a:lnTo>
                    <a:pt x="27381" y="84806"/>
                  </a:lnTo>
                  <a:lnTo>
                    <a:pt x="27381" y="80249"/>
                  </a:lnTo>
                  <a:lnTo>
                    <a:pt x="31979" y="80249"/>
                  </a:lnTo>
                  <a:close/>
                  <a:moveTo>
                    <a:pt x="31979" y="80007"/>
                  </a:moveTo>
                  <a:lnTo>
                    <a:pt x="27381" y="80007"/>
                  </a:lnTo>
                  <a:lnTo>
                    <a:pt x="27381" y="75410"/>
                  </a:lnTo>
                  <a:lnTo>
                    <a:pt x="31979" y="75410"/>
                  </a:lnTo>
                  <a:close/>
                  <a:moveTo>
                    <a:pt x="31979" y="75168"/>
                  </a:moveTo>
                  <a:lnTo>
                    <a:pt x="27381" y="75168"/>
                  </a:lnTo>
                  <a:lnTo>
                    <a:pt x="27381" y="70611"/>
                  </a:lnTo>
                  <a:lnTo>
                    <a:pt x="31979" y="70611"/>
                  </a:lnTo>
                  <a:close/>
                  <a:moveTo>
                    <a:pt x="31979" y="70369"/>
                  </a:moveTo>
                  <a:lnTo>
                    <a:pt x="27381" y="70369"/>
                  </a:lnTo>
                  <a:lnTo>
                    <a:pt x="27381" y="65812"/>
                  </a:lnTo>
                  <a:lnTo>
                    <a:pt x="31979" y="65812"/>
                  </a:lnTo>
                  <a:close/>
                  <a:moveTo>
                    <a:pt x="31979" y="65570"/>
                  </a:moveTo>
                  <a:lnTo>
                    <a:pt x="27381" y="65570"/>
                  </a:lnTo>
                  <a:lnTo>
                    <a:pt x="27381" y="60973"/>
                  </a:lnTo>
                  <a:lnTo>
                    <a:pt x="31979" y="60973"/>
                  </a:lnTo>
                  <a:close/>
                  <a:moveTo>
                    <a:pt x="31979" y="60731"/>
                  </a:moveTo>
                  <a:lnTo>
                    <a:pt x="27381" y="60731"/>
                  </a:lnTo>
                  <a:lnTo>
                    <a:pt x="27381" y="56174"/>
                  </a:lnTo>
                  <a:lnTo>
                    <a:pt x="31979" y="56174"/>
                  </a:lnTo>
                  <a:close/>
                  <a:moveTo>
                    <a:pt x="31979" y="55932"/>
                  </a:moveTo>
                  <a:lnTo>
                    <a:pt x="27381" y="55932"/>
                  </a:lnTo>
                  <a:lnTo>
                    <a:pt x="27381" y="51375"/>
                  </a:lnTo>
                  <a:lnTo>
                    <a:pt x="31979" y="51375"/>
                  </a:lnTo>
                  <a:close/>
                  <a:moveTo>
                    <a:pt x="31979" y="51133"/>
                  </a:moveTo>
                  <a:lnTo>
                    <a:pt x="27381" y="51133"/>
                  </a:lnTo>
                  <a:lnTo>
                    <a:pt x="27381" y="46536"/>
                  </a:lnTo>
                  <a:lnTo>
                    <a:pt x="31979" y="46536"/>
                  </a:lnTo>
                  <a:close/>
                  <a:moveTo>
                    <a:pt x="31979" y="46294"/>
                  </a:moveTo>
                  <a:lnTo>
                    <a:pt x="27381" y="46294"/>
                  </a:lnTo>
                  <a:lnTo>
                    <a:pt x="27381" y="41737"/>
                  </a:lnTo>
                  <a:lnTo>
                    <a:pt x="31979" y="41737"/>
                  </a:lnTo>
                  <a:close/>
                  <a:moveTo>
                    <a:pt x="31979" y="41495"/>
                  </a:moveTo>
                  <a:lnTo>
                    <a:pt x="27381" y="41495"/>
                  </a:lnTo>
                  <a:lnTo>
                    <a:pt x="27381" y="36898"/>
                  </a:lnTo>
                  <a:lnTo>
                    <a:pt x="31979" y="36898"/>
                  </a:lnTo>
                  <a:close/>
                  <a:moveTo>
                    <a:pt x="31979" y="36656"/>
                  </a:moveTo>
                  <a:lnTo>
                    <a:pt x="27381" y="36656"/>
                  </a:lnTo>
                  <a:lnTo>
                    <a:pt x="27381" y="32099"/>
                  </a:lnTo>
                  <a:lnTo>
                    <a:pt x="31979" y="32099"/>
                  </a:lnTo>
                  <a:close/>
                  <a:moveTo>
                    <a:pt x="31979" y="31858"/>
                  </a:moveTo>
                  <a:lnTo>
                    <a:pt x="27381" y="31858"/>
                  </a:lnTo>
                  <a:lnTo>
                    <a:pt x="27381" y="27301"/>
                  </a:lnTo>
                  <a:lnTo>
                    <a:pt x="31979" y="27301"/>
                  </a:lnTo>
                  <a:close/>
                  <a:moveTo>
                    <a:pt x="31979" y="27059"/>
                  </a:moveTo>
                  <a:lnTo>
                    <a:pt x="27381" y="27059"/>
                  </a:lnTo>
                  <a:lnTo>
                    <a:pt x="27381" y="22462"/>
                  </a:lnTo>
                  <a:lnTo>
                    <a:pt x="31979" y="22462"/>
                  </a:lnTo>
                  <a:close/>
                  <a:moveTo>
                    <a:pt x="31979" y="22220"/>
                  </a:moveTo>
                  <a:lnTo>
                    <a:pt x="27381" y="22220"/>
                  </a:lnTo>
                  <a:lnTo>
                    <a:pt x="27381" y="17663"/>
                  </a:lnTo>
                  <a:lnTo>
                    <a:pt x="31979" y="17663"/>
                  </a:lnTo>
                  <a:close/>
                  <a:moveTo>
                    <a:pt x="31979" y="17421"/>
                  </a:moveTo>
                  <a:lnTo>
                    <a:pt x="27381" y="17421"/>
                  </a:lnTo>
                  <a:lnTo>
                    <a:pt x="27381" y="12864"/>
                  </a:lnTo>
                  <a:lnTo>
                    <a:pt x="31979" y="12864"/>
                  </a:lnTo>
                  <a:close/>
                  <a:moveTo>
                    <a:pt x="31979" y="12622"/>
                  </a:moveTo>
                  <a:lnTo>
                    <a:pt x="27381" y="12622"/>
                  </a:lnTo>
                  <a:lnTo>
                    <a:pt x="27381" y="8025"/>
                  </a:lnTo>
                  <a:lnTo>
                    <a:pt x="31979" y="8025"/>
                  </a:lnTo>
                  <a:close/>
                  <a:moveTo>
                    <a:pt x="36777" y="89604"/>
                  </a:moveTo>
                  <a:lnTo>
                    <a:pt x="32220" y="89604"/>
                  </a:lnTo>
                  <a:lnTo>
                    <a:pt x="32220" y="85007"/>
                  </a:lnTo>
                  <a:lnTo>
                    <a:pt x="36777" y="85007"/>
                  </a:lnTo>
                  <a:close/>
                  <a:moveTo>
                    <a:pt x="36777" y="84765"/>
                  </a:moveTo>
                  <a:lnTo>
                    <a:pt x="32220" y="84765"/>
                  </a:lnTo>
                  <a:lnTo>
                    <a:pt x="32220" y="80208"/>
                  </a:lnTo>
                  <a:lnTo>
                    <a:pt x="36777" y="80208"/>
                  </a:lnTo>
                  <a:close/>
                  <a:moveTo>
                    <a:pt x="36777" y="79966"/>
                  </a:moveTo>
                  <a:lnTo>
                    <a:pt x="32220" y="79966"/>
                  </a:lnTo>
                  <a:lnTo>
                    <a:pt x="32220" y="75410"/>
                  </a:lnTo>
                  <a:lnTo>
                    <a:pt x="36777" y="75410"/>
                  </a:lnTo>
                  <a:close/>
                  <a:moveTo>
                    <a:pt x="36777" y="75168"/>
                  </a:moveTo>
                  <a:lnTo>
                    <a:pt x="32220" y="75168"/>
                  </a:lnTo>
                  <a:lnTo>
                    <a:pt x="32220" y="70570"/>
                  </a:lnTo>
                  <a:lnTo>
                    <a:pt x="36777" y="70570"/>
                  </a:lnTo>
                  <a:close/>
                  <a:moveTo>
                    <a:pt x="36777" y="70329"/>
                  </a:moveTo>
                  <a:lnTo>
                    <a:pt x="32220" y="70329"/>
                  </a:lnTo>
                  <a:lnTo>
                    <a:pt x="32220" y="65772"/>
                  </a:lnTo>
                  <a:lnTo>
                    <a:pt x="36777" y="65772"/>
                  </a:lnTo>
                  <a:close/>
                  <a:moveTo>
                    <a:pt x="36777" y="65530"/>
                  </a:moveTo>
                  <a:lnTo>
                    <a:pt x="32220" y="65530"/>
                  </a:lnTo>
                  <a:lnTo>
                    <a:pt x="32220" y="60973"/>
                  </a:lnTo>
                  <a:lnTo>
                    <a:pt x="36777" y="60973"/>
                  </a:lnTo>
                  <a:close/>
                  <a:moveTo>
                    <a:pt x="36777" y="60731"/>
                  </a:moveTo>
                  <a:lnTo>
                    <a:pt x="32220" y="60731"/>
                  </a:lnTo>
                  <a:lnTo>
                    <a:pt x="32220" y="56134"/>
                  </a:lnTo>
                  <a:lnTo>
                    <a:pt x="36777" y="56134"/>
                  </a:lnTo>
                  <a:close/>
                  <a:moveTo>
                    <a:pt x="36777" y="55892"/>
                  </a:moveTo>
                  <a:lnTo>
                    <a:pt x="32220" y="55892"/>
                  </a:lnTo>
                  <a:lnTo>
                    <a:pt x="32220" y="51335"/>
                  </a:lnTo>
                  <a:lnTo>
                    <a:pt x="36777" y="51335"/>
                  </a:lnTo>
                  <a:close/>
                  <a:moveTo>
                    <a:pt x="36777" y="51093"/>
                  </a:moveTo>
                  <a:lnTo>
                    <a:pt x="32220" y="51093"/>
                  </a:lnTo>
                  <a:lnTo>
                    <a:pt x="32220" y="46536"/>
                  </a:lnTo>
                  <a:lnTo>
                    <a:pt x="36777" y="46536"/>
                  </a:lnTo>
                  <a:close/>
                  <a:moveTo>
                    <a:pt x="36777" y="46294"/>
                  </a:moveTo>
                  <a:lnTo>
                    <a:pt x="32220" y="46294"/>
                  </a:lnTo>
                  <a:lnTo>
                    <a:pt x="32220" y="41697"/>
                  </a:lnTo>
                  <a:lnTo>
                    <a:pt x="36777" y="41697"/>
                  </a:lnTo>
                  <a:close/>
                  <a:moveTo>
                    <a:pt x="36777" y="41455"/>
                  </a:moveTo>
                  <a:lnTo>
                    <a:pt x="32220" y="41455"/>
                  </a:lnTo>
                  <a:lnTo>
                    <a:pt x="32220" y="36898"/>
                  </a:lnTo>
                  <a:lnTo>
                    <a:pt x="36777" y="36898"/>
                  </a:lnTo>
                  <a:close/>
                  <a:moveTo>
                    <a:pt x="36777" y="36656"/>
                  </a:moveTo>
                  <a:lnTo>
                    <a:pt x="32220" y="36656"/>
                  </a:lnTo>
                  <a:lnTo>
                    <a:pt x="32220" y="32059"/>
                  </a:lnTo>
                  <a:lnTo>
                    <a:pt x="36777" y="32059"/>
                  </a:lnTo>
                  <a:close/>
                  <a:moveTo>
                    <a:pt x="36777" y="31817"/>
                  </a:moveTo>
                  <a:lnTo>
                    <a:pt x="32220" y="31817"/>
                  </a:lnTo>
                  <a:lnTo>
                    <a:pt x="32220" y="27260"/>
                  </a:lnTo>
                  <a:lnTo>
                    <a:pt x="36777" y="27260"/>
                  </a:lnTo>
                  <a:close/>
                  <a:moveTo>
                    <a:pt x="36777" y="27018"/>
                  </a:moveTo>
                  <a:lnTo>
                    <a:pt x="32220" y="27018"/>
                  </a:lnTo>
                  <a:lnTo>
                    <a:pt x="32220" y="22462"/>
                  </a:lnTo>
                  <a:lnTo>
                    <a:pt x="36777" y="22462"/>
                  </a:lnTo>
                  <a:close/>
                  <a:moveTo>
                    <a:pt x="36777" y="22220"/>
                  </a:moveTo>
                  <a:lnTo>
                    <a:pt x="32220" y="22220"/>
                  </a:lnTo>
                  <a:lnTo>
                    <a:pt x="32220" y="17622"/>
                  </a:lnTo>
                  <a:lnTo>
                    <a:pt x="36777" y="17622"/>
                  </a:lnTo>
                  <a:close/>
                  <a:moveTo>
                    <a:pt x="36777" y="17380"/>
                  </a:moveTo>
                  <a:lnTo>
                    <a:pt x="32220" y="17380"/>
                  </a:lnTo>
                  <a:lnTo>
                    <a:pt x="32220" y="12824"/>
                  </a:lnTo>
                  <a:lnTo>
                    <a:pt x="36777" y="12824"/>
                  </a:lnTo>
                  <a:close/>
                  <a:moveTo>
                    <a:pt x="36777" y="12582"/>
                  </a:moveTo>
                  <a:lnTo>
                    <a:pt x="32220" y="12582"/>
                  </a:lnTo>
                  <a:lnTo>
                    <a:pt x="32220" y="8025"/>
                  </a:lnTo>
                  <a:lnTo>
                    <a:pt x="36777" y="8025"/>
                  </a:lnTo>
                  <a:close/>
                  <a:moveTo>
                    <a:pt x="36777" y="7783"/>
                  </a:moveTo>
                  <a:lnTo>
                    <a:pt x="32220" y="7783"/>
                  </a:lnTo>
                  <a:lnTo>
                    <a:pt x="32220" y="3307"/>
                  </a:lnTo>
                  <a:lnTo>
                    <a:pt x="36777" y="3307"/>
                  </a:lnTo>
                  <a:lnTo>
                    <a:pt x="36777" y="7904"/>
                  </a:lnTo>
                  <a:close/>
                  <a:moveTo>
                    <a:pt x="41616" y="89564"/>
                  </a:moveTo>
                  <a:lnTo>
                    <a:pt x="37019" y="89564"/>
                  </a:lnTo>
                  <a:lnTo>
                    <a:pt x="37019" y="85007"/>
                  </a:lnTo>
                  <a:lnTo>
                    <a:pt x="41616" y="85007"/>
                  </a:lnTo>
                  <a:close/>
                  <a:moveTo>
                    <a:pt x="41616" y="84765"/>
                  </a:moveTo>
                  <a:lnTo>
                    <a:pt x="37019" y="84765"/>
                  </a:lnTo>
                  <a:lnTo>
                    <a:pt x="37019" y="80168"/>
                  </a:lnTo>
                  <a:lnTo>
                    <a:pt x="41616" y="80168"/>
                  </a:lnTo>
                  <a:close/>
                  <a:moveTo>
                    <a:pt x="41616" y="79926"/>
                  </a:moveTo>
                  <a:lnTo>
                    <a:pt x="37019" y="79926"/>
                  </a:lnTo>
                  <a:lnTo>
                    <a:pt x="37019" y="75369"/>
                  </a:lnTo>
                  <a:lnTo>
                    <a:pt x="41616" y="75369"/>
                  </a:lnTo>
                  <a:close/>
                  <a:moveTo>
                    <a:pt x="41616" y="75127"/>
                  </a:moveTo>
                  <a:lnTo>
                    <a:pt x="37019" y="75127"/>
                  </a:lnTo>
                  <a:lnTo>
                    <a:pt x="37019" y="70570"/>
                  </a:lnTo>
                  <a:lnTo>
                    <a:pt x="41616" y="70570"/>
                  </a:lnTo>
                  <a:close/>
                  <a:moveTo>
                    <a:pt x="41616" y="70329"/>
                  </a:moveTo>
                  <a:lnTo>
                    <a:pt x="37019" y="70329"/>
                  </a:lnTo>
                  <a:lnTo>
                    <a:pt x="37019" y="65731"/>
                  </a:lnTo>
                  <a:lnTo>
                    <a:pt x="41616" y="65731"/>
                  </a:lnTo>
                  <a:close/>
                  <a:moveTo>
                    <a:pt x="41616" y="65489"/>
                  </a:moveTo>
                  <a:lnTo>
                    <a:pt x="37019" y="65489"/>
                  </a:lnTo>
                  <a:lnTo>
                    <a:pt x="37019" y="60933"/>
                  </a:lnTo>
                  <a:lnTo>
                    <a:pt x="41616" y="60933"/>
                  </a:lnTo>
                  <a:close/>
                  <a:moveTo>
                    <a:pt x="41616" y="60691"/>
                  </a:moveTo>
                  <a:lnTo>
                    <a:pt x="37019" y="60691"/>
                  </a:lnTo>
                  <a:lnTo>
                    <a:pt x="37019" y="56134"/>
                  </a:lnTo>
                  <a:lnTo>
                    <a:pt x="41616" y="56134"/>
                  </a:lnTo>
                  <a:close/>
                  <a:moveTo>
                    <a:pt x="41616" y="55892"/>
                  </a:moveTo>
                  <a:lnTo>
                    <a:pt x="37019" y="55892"/>
                  </a:lnTo>
                  <a:lnTo>
                    <a:pt x="37019" y="51295"/>
                  </a:lnTo>
                  <a:lnTo>
                    <a:pt x="41616" y="51295"/>
                  </a:lnTo>
                  <a:close/>
                  <a:moveTo>
                    <a:pt x="41616" y="51053"/>
                  </a:moveTo>
                  <a:lnTo>
                    <a:pt x="37019" y="51053"/>
                  </a:lnTo>
                  <a:lnTo>
                    <a:pt x="37019" y="46496"/>
                  </a:lnTo>
                  <a:lnTo>
                    <a:pt x="41616" y="46496"/>
                  </a:lnTo>
                  <a:close/>
                  <a:moveTo>
                    <a:pt x="41616" y="46254"/>
                  </a:moveTo>
                  <a:lnTo>
                    <a:pt x="37019" y="46254"/>
                  </a:lnTo>
                  <a:lnTo>
                    <a:pt x="37019" y="41697"/>
                  </a:lnTo>
                  <a:lnTo>
                    <a:pt x="41616" y="41697"/>
                  </a:lnTo>
                  <a:close/>
                  <a:moveTo>
                    <a:pt x="41616" y="41455"/>
                  </a:moveTo>
                  <a:lnTo>
                    <a:pt x="37019" y="41455"/>
                  </a:lnTo>
                  <a:lnTo>
                    <a:pt x="37019" y="36858"/>
                  </a:lnTo>
                  <a:lnTo>
                    <a:pt x="41616" y="36858"/>
                  </a:lnTo>
                  <a:close/>
                  <a:moveTo>
                    <a:pt x="41616" y="36616"/>
                  </a:moveTo>
                  <a:lnTo>
                    <a:pt x="37019" y="36616"/>
                  </a:lnTo>
                  <a:lnTo>
                    <a:pt x="37019" y="32059"/>
                  </a:lnTo>
                  <a:lnTo>
                    <a:pt x="41616" y="32059"/>
                  </a:lnTo>
                  <a:close/>
                  <a:moveTo>
                    <a:pt x="41616" y="31817"/>
                  </a:moveTo>
                  <a:lnTo>
                    <a:pt x="37019" y="31817"/>
                  </a:lnTo>
                  <a:lnTo>
                    <a:pt x="37019" y="27220"/>
                  </a:lnTo>
                  <a:lnTo>
                    <a:pt x="41616" y="27220"/>
                  </a:lnTo>
                  <a:close/>
                  <a:moveTo>
                    <a:pt x="41616" y="26978"/>
                  </a:moveTo>
                  <a:lnTo>
                    <a:pt x="37019" y="26978"/>
                  </a:lnTo>
                  <a:lnTo>
                    <a:pt x="37019" y="22421"/>
                  </a:lnTo>
                  <a:lnTo>
                    <a:pt x="41616" y="22421"/>
                  </a:lnTo>
                  <a:close/>
                  <a:moveTo>
                    <a:pt x="41616" y="22179"/>
                  </a:moveTo>
                  <a:lnTo>
                    <a:pt x="37019" y="22179"/>
                  </a:lnTo>
                  <a:lnTo>
                    <a:pt x="37019" y="17622"/>
                  </a:lnTo>
                  <a:lnTo>
                    <a:pt x="41616" y="17622"/>
                  </a:lnTo>
                  <a:close/>
                  <a:moveTo>
                    <a:pt x="41616" y="17380"/>
                  </a:moveTo>
                  <a:lnTo>
                    <a:pt x="37019" y="17380"/>
                  </a:lnTo>
                  <a:lnTo>
                    <a:pt x="37019" y="12783"/>
                  </a:lnTo>
                  <a:lnTo>
                    <a:pt x="41616" y="12783"/>
                  </a:lnTo>
                  <a:close/>
                  <a:moveTo>
                    <a:pt x="41616" y="12541"/>
                  </a:moveTo>
                  <a:lnTo>
                    <a:pt x="37019" y="12541"/>
                  </a:lnTo>
                  <a:lnTo>
                    <a:pt x="37019" y="7985"/>
                  </a:lnTo>
                  <a:lnTo>
                    <a:pt x="41616" y="7985"/>
                  </a:lnTo>
                  <a:close/>
                  <a:moveTo>
                    <a:pt x="41616" y="7743"/>
                  </a:moveTo>
                  <a:lnTo>
                    <a:pt x="37019" y="7743"/>
                  </a:lnTo>
                  <a:lnTo>
                    <a:pt x="37019" y="3307"/>
                  </a:lnTo>
                  <a:lnTo>
                    <a:pt x="41616" y="3307"/>
                  </a:lnTo>
                  <a:lnTo>
                    <a:pt x="41616" y="7904"/>
                  </a:lnTo>
                  <a:close/>
                  <a:moveTo>
                    <a:pt x="46415" y="89564"/>
                  </a:moveTo>
                  <a:lnTo>
                    <a:pt x="41858" y="89564"/>
                  </a:lnTo>
                  <a:lnTo>
                    <a:pt x="41858" y="84967"/>
                  </a:lnTo>
                  <a:lnTo>
                    <a:pt x="46415" y="84967"/>
                  </a:lnTo>
                  <a:close/>
                  <a:moveTo>
                    <a:pt x="46415" y="84725"/>
                  </a:moveTo>
                  <a:lnTo>
                    <a:pt x="41858" y="84725"/>
                  </a:lnTo>
                  <a:lnTo>
                    <a:pt x="41858" y="80168"/>
                  </a:lnTo>
                  <a:lnTo>
                    <a:pt x="46415" y="80168"/>
                  </a:lnTo>
                  <a:close/>
                  <a:moveTo>
                    <a:pt x="46415" y="79926"/>
                  </a:moveTo>
                  <a:lnTo>
                    <a:pt x="41858" y="79926"/>
                  </a:lnTo>
                  <a:lnTo>
                    <a:pt x="41858" y="75329"/>
                  </a:lnTo>
                  <a:lnTo>
                    <a:pt x="46415" y="75329"/>
                  </a:lnTo>
                  <a:close/>
                  <a:moveTo>
                    <a:pt x="46415" y="75087"/>
                  </a:moveTo>
                  <a:lnTo>
                    <a:pt x="41858" y="75087"/>
                  </a:lnTo>
                  <a:lnTo>
                    <a:pt x="41858" y="70530"/>
                  </a:lnTo>
                  <a:lnTo>
                    <a:pt x="46415" y="70530"/>
                  </a:lnTo>
                  <a:close/>
                  <a:moveTo>
                    <a:pt x="46415" y="70288"/>
                  </a:moveTo>
                  <a:lnTo>
                    <a:pt x="41858" y="70288"/>
                  </a:lnTo>
                  <a:lnTo>
                    <a:pt x="41858" y="65731"/>
                  </a:lnTo>
                  <a:lnTo>
                    <a:pt x="46415" y="65731"/>
                  </a:lnTo>
                  <a:close/>
                  <a:moveTo>
                    <a:pt x="46415" y="65489"/>
                  </a:moveTo>
                  <a:lnTo>
                    <a:pt x="41858" y="65489"/>
                  </a:lnTo>
                  <a:lnTo>
                    <a:pt x="41858" y="60892"/>
                  </a:lnTo>
                  <a:lnTo>
                    <a:pt x="46415" y="60892"/>
                  </a:lnTo>
                  <a:close/>
                  <a:moveTo>
                    <a:pt x="46415" y="60650"/>
                  </a:moveTo>
                  <a:lnTo>
                    <a:pt x="41858" y="60650"/>
                  </a:lnTo>
                  <a:lnTo>
                    <a:pt x="41858" y="56093"/>
                  </a:lnTo>
                  <a:lnTo>
                    <a:pt x="46415" y="56093"/>
                  </a:lnTo>
                  <a:close/>
                  <a:moveTo>
                    <a:pt x="46415" y="55851"/>
                  </a:moveTo>
                  <a:lnTo>
                    <a:pt x="41858" y="55851"/>
                  </a:lnTo>
                  <a:lnTo>
                    <a:pt x="41858" y="51295"/>
                  </a:lnTo>
                  <a:lnTo>
                    <a:pt x="46415" y="51295"/>
                  </a:lnTo>
                  <a:close/>
                  <a:moveTo>
                    <a:pt x="46415" y="51053"/>
                  </a:moveTo>
                  <a:lnTo>
                    <a:pt x="41858" y="51053"/>
                  </a:lnTo>
                  <a:lnTo>
                    <a:pt x="41858" y="46456"/>
                  </a:lnTo>
                  <a:lnTo>
                    <a:pt x="46415" y="46456"/>
                  </a:lnTo>
                  <a:close/>
                  <a:moveTo>
                    <a:pt x="46415" y="46214"/>
                  </a:moveTo>
                  <a:lnTo>
                    <a:pt x="41858" y="46214"/>
                  </a:lnTo>
                  <a:lnTo>
                    <a:pt x="41858" y="41657"/>
                  </a:lnTo>
                  <a:lnTo>
                    <a:pt x="46415" y="41657"/>
                  </a:lnTo>
                  <a:close/>
                  <a:moveTo>
                    <a:pt x="46415" y="41415"/>
                  </a:moveTo>
                  <a:lnTo>
                    <a:pt x="41858" y="41415"/>
                  </a:lnTo>
                  <a:lnTo>
                    <a:pt x="41858" y="36858"/>
                  </a:lnTo>
                  <a:lnTo>
                    <a:pt x="46415" y="36858"/>
                  </a:lnTo>
                  <a:close/>
                  <a:moveTo>
                    <a:pt x="46415" y="36616"/>
                  </a:moveTo>
                  <a:lnTo>
                    <a:pt x="41858" y="36616"/>
                  </a:lnTo>
                  <a:lnTo>
                    <a:pt x="41858" y="32019"/>
                  </a:lnTo>
                  <a:lnTo>
                    <a:pt x="46415" y="32019"/>
                  </a:lnTo>
                  <a:close/>
                  <a:moveTo>
                    <a:pt x="46415" y="31777"/>
                  </a:moveTo>
                  <a:lnTo>
                    <a:pt x="41858" y="31777"/>
                  </a:lnTo>
                  <a:lnTo>
                    <a:pt x="41858" y="27220"/>
                  </a:lnTo>
                  <a:lnTo>
                    <a:pt x="46415" y="27220"/>
                  </a:lnTo>
                  <a:close/>
                  <a:moveTo>
                    <a:pt x="46415" y="26978"/>
                  </a:moveTo>
                  <a:lnTo>
                    <a:pt x="41858" y="26978"/>
                  </a:lnTo>
                  <a:lnTo>
                    <a:pt x="41858" y="22381"/>
                  </a:lnTo>
                  <a:lnTo>
                    <a:pt x="46415" y="22381"/>
                  </a:lnTo>
                  <a:close/>
                  <a:moveTo>
                    <a:pt x="46415" y="22139"/>
                  </a:moveTo>
                  <a:lnTo>
                    <a:pt x="41858" y="22139"/>
                  </a:lnTo>
                  <a:lnTo>
                    <a:pt x="41858" y="17582"/>
                  </a:lnTo>
                  <a:lnTo>
                    <a:pt x="46415" y="17582"/>
                  </a:lnTo>
                  <a:close/>
                  <a:moveTo>
                    <a:pt x="46415" y="17340"/>
                  </a:moveTo>
                  <a:lnTo>
                    <a:pt x="41858" y="17340"/>
                  </a:lnTo>
                  <a:lnTo>
                    <a:pt x="41858" y="12783"/>
                  </a:lnTo>
                  <a:lnTo>
                    <a:pt x="46415" y="12783"/>
                  </a:lnTo>
                  <a:close/>
                  <a:moveTo>
                    <a:pt x="46415" y="12541"/>
                  </a:moveTo>
                  <a:lnTo>
                    <a:pt x="41858" y="12541"/>
                  </a:lnTo>
                  <a:lnTo>
                    <a:pt x="41858" y="7944"/>
                  </a:lnTo>
                  <a:lnTo>
                    <a:pt x="46415" y="7944"/>
                  </a:lnTo>
                  <a:close/>
                  <a:moveTo>
                    <a:pt x="46415" y="7702"/>
                  </a:moveTo>
                  <a:lnTo>
                    <a:pt x="41858" y="7702"/>
                  </a:lnTo>
                  <a:lnTo>
                    <a:pt x="41858" y="3307"/>
                  </a:lnTo>
                  <a:lnTo>
                    <a:pt x="46415" y="3307"/>
                  </a:lnTo>
                  <a:lnTo>
                    <a:pt x="46415" y="7904"/>
                  </a:lnTo>
                  <a:close/>
                  <a:moveTo>
                    <a:pt x="51214" y="89524"/>
                  </a:moveTo>
                  <a:lnTo>
                    <a:pt x="46657" y="89524"/>
                  </a:lnTo>
                  <a:lnTo>
                    <a:pt x="46657" y="84967"/>
                  </a:lnTo>
                  <a:lnTo>
                    <a:pt x="51214" y="84967"/>
                  </a:lnTo>
                  <a:close/>
                  <a:moveTo>
                    <a:pt x="51214" y="84685"/>
                  </a:moveTo>
                  <a:lnTo>
                    <a:pt x="46657" y="84685"/>
                  </a:lnTo>
                  <a:lnTo>
                    <a:pt x="46657" y="80128"/>
                  </a:lnTo>
                  <a:lnTo>
                    <a:pt x="51214" y="80128"/>
                  </a:lnTo>
                  <a:close/>
                  <a:moveTo>
                    <a:pt x="51214" y="79886"/>
                  </a:moveTo>
                  <a:lnTo>
                    <a:pt x="46657" y="79886"/>
                  </a:lnTo>
                  <a:lnTo>
                    <a:pt x="46657" y="75329"/>
                  </a:lnTo>
                  <a:lnTo>
                    <a:pt x="51214" y="75329"/>
                  </a:lnTo>
                  <a:close/>
                  <a:moveTo>
                    <a:pt x="51214" y="75087"/>
                  </a:moveTo>
                  <a:lnTo>
                    <a:pt x="46657" y="75087"/>
                  </a:lnTo>
                  <a:lnTo>
                    <a:pt x="46657" y="70490"/>
                  </a:lnTo>
                  <a:lnTo>
                    <a:pt x="51214" y="70490"/>
                  </a:lnTo>
                  <a:close/>
                  <a:moveTo>
                    <a:pt x="51214" y="70248"/>
                  </a:moveTo>
                  <a:lnTo>
                    <a:pt x="46657" y="70248"/>
                  </a:lnTo>
                  <a:lnTo>
                    <a:pt x="46657" y="65691"/>
                  </a:lnTo>
                  <a:lnTo>
                    <a:pt x="51214" y="65691"/>
                  </a:lnTo>
                  <a:close/>
                  <a:moveTo>
                    <a:pt x="51214" y="65449"/>
                  </a:moveTo>
                  <a:lnTo>
                    <a:pt x="46657" y="65449"/>
                  </a:lnTo>
                  <a:lnTo>
                    <a:pt x="46657" y="60892"/>
                  </a:lnTo>
                  <a:lnTo>
                    <a:pt x="51214" y="60892"/>
                  </a:lnTo>
                  <a:close/>
                  <a:moveTo>
                    <a:pt x="51214" y="60650"/>
                  </a:moveTo>
                  <a:lnTo>
                    <a:pt x="46657" y="60650"/>
                  </a:lnTo>
                  <a:lnTo>
                    <a:pt x="46657" y="56053"/>
                  </a:lnTo>
                  <a:lnTo>
                    <a:pt x="51214" y="56053"/>
                  </a:lnTo>
                  <a:close/>
                  <a:moveTo>
                    <a:pt x="51214" y="55811"/>
                  </a:moveTo>
                  <a:lnTo>
                    <a:pt x="46657" y="55811"/>
                  </a:lnTo>
                  <a:lnTo>
                    <a:pt x="46657" y="51254"/>
                  </a:lnTo>
                  <a:lnTo>
                    <a:pt x="51214" y="51254"/>
                  </a:lnTo>
                  <a:close/>
                  <a:moveTo>
                    <a:pt x="51214" y="51012"/>
                  </a:moveTo>
                  <a:lnTo>
                    <a:pt x="46657" y="51012"/>
                  </a:lnTo>
                  <a:lnTo>
                    <a:pt x="46657" y="46456"/>
                  </a:lnTo>
                  <a:lnTo>
                    <a:pt x="51214" y="46456"/>
                  </a:lnTo>
                  <a:close/>
                  <a:moveTo>
                    <a:pt x="51214" y="46214"/>
                  </a:moveTo>
                  <a:lnTo>
                    <a:pt x="46657" y="46214"/>
                  </a:lnTo>
                  <a:lnTo>
                    <a:pt x="46657" y="41616"/>
                  </a:lnTo>
                  <a:lnTo>
                    <a:pt x="51214" y="41616"/>
                  </a:lnTo>
                  <a:close/>
                  <a:moveTo>
                    <a:pt x="51214" y="41374"/>
                  </a:moveTo>
                  <a:lnTo>
                    <a:pt x="46657" y="41374"/>
                  </a:lnTo>
                  <a:lnTo>
                    <a:pt x="46657" y="36818"/>
                  </a:lnTo>
                  <a:lnTo>
                    <a:pt x="51214" y="36818"/>
                  </a:lnTo>
                  <a:close/>
                  <a:moveTo>
                    <a:pt x="51214" y="36576"/>
                  </a:moveTo>
                  <a:lnTo>
                    <a:pt x="46657" y="36576"/>
                  </a:lnTo>
                  <a:lnTo>
                    <a:pt x="46657" y="32019"/>
                  </a:lnTo>
                  <a:lnTo>
                    <a:pt x="51214" y="32019"/>
                  </a:lnTo>
                  <a:close/>
                  <a:moveTo>
                    <a:pt x="51214" y="31777"/>
                  </a:moveTo>
                  <a:lnTo>
                    <a:pt x="46657" y="31777"/>
                  </a:lnTo>
                  <a:lnTo>
                    <a:pt x="46657" y="27180"/>
                  </a:lnTo>
                  <a:lnTo>
                    <a:pt x="51214" y="27180"/>
                  </a:lnTo>
                  <a:close/>
                  <a:moveTo>
                    <a:pt x="51214" y="26938"/>
                  </a:moveTo>
                  <a:lnTo>
                    <a:pt x="46657" y="26938"/>
                  </a:lnTo>
                  <a:lnTo>
                    <a:pt x="46657" y="22381"/>
                  </a:lnTo>
                  <a:lnTo>
                    <a:pt x="51214" y="22381"/>
                  </a:lnTo>
                  <a:close/>
                  <a:moveTo>
                    <a:pt x="51214" y="22139"/>
                  </a:moveTo>
                  <a:lnTo>
                    <a:pt x="46657" y="22139"/>
                  </a:lnTo>
                  <a:lnTo>
                    <a:pt x="46657" y="17582"/>
                  </a:lnTo>
                  <a:lnTo>
                    <a:pt x="51214" y="17582"/>
                  </a:lnTo>
                  <a:close/>
                  <a:moveTo>
                    <a:pt x="51214" y="17340"/>
                  </a:moveTo>
                  <a:lnTo>
                    <a:pt x="46657" y="17340"/>
                  </a:lnTo>
                  <a:lnTo>
                    <a:pt x="46657" y="12743"/>
                  </a:lnTo>
                  <a:lnTo>
                    <a:pt x="51214" y="12743"/>
                  </a:lnTo>
                  <a:close/>
                  <a:moveTo>
                    <a:pt x="51214" y="12501"/>
                  </a:moveTo>
                  <a:lnTo>
                    <a:pt x="46657" y="12501"/>
                  </a:lnTo>
                  <a:lnTo>
                    <a:pt x="46657" y="7944"/>
                  </a:lnTo>
                  <a:lnTo>
                    <a:pt x="51214" y="7944"/>
                  </a:lnTo>
                  <a:close/>
                  <a:moveTo>
                    <a:pt x="51214" y="7702"/>
                  </a:moveTo>
                  <a:lnTo>
                    <a:pt x="46657" y="7702"/>
                  </a:lnTo>
                  <a:lnTo>
                    <a:pt x="46657" y="3307"/>
                  </a:lnTo>
                  <a:lnTo>
                    <a:pt x="51214" y="3307"/>
                  </a:lnTo>
                  <a:lnTo>
                    <a:pt x="51214" y="7904"/>
                  </a:lnTo>
                  <a:close/>
                  <a:moveTo>
                    <a:pt x="56053" y="89483"/>
                  </a:moveTo>
                  <a:lnTo>
                    <a:pt x="51456" y="89483"/>
                  </a:lnTo>
                  <a:lnTo>
                    <a:pt x="51456" y="84927"/>
                  </a:lnTo>
                  <a:lnTo>
                    <a:pt x="56053" y="84927"/>
                  </a:lnTo>
                  <a:close/>
                  <a:moveTo>
                    <a:pt x="56053" y="84685"/>
                  </a:moveTo>
                  <a:lnTo>
                    <a:pt x="51456" y="84685"/>
                  </a:lnTo>
                  <a:lnTo>
                    <a:pt x="51456" y="80087"/>
                  </a:lnTo>
                  <a:lnTo>
                    <a:pt x="56053" y="80087"/>
                  </a:lnTo>
                  <a:close/>
                  <a:moveTo>
                    <a:pt x="56053" y="79845"/>
                  </a:moveTo>
                  <a:lnTo>
                    <a:pt x="51456" y="79845"/>
                  </a:lnTo>
                  <a:lnTo>
                    <a:pt x="51456" y="75289"/>
                  </a:lnTo>
                  <a:lnTo>
                    <a:pt x="56053" y="75289"/>
                  </a:lnTo>
                  <a:close/>
                  <a:moveTo>
                    <a:pt x="56053" y="75047"/>
                  </a:moveTo>
                  <a:lnTo>
                    <a:pt x="51456" y="75047"/>
                  </a:lnTo>
                  <a:lnTo>
                    <a:pt x="51456" y="70490"/>
                  </a:lnTo>
                  <a:lnTo>
                    <a:pt x="56053" y="70490"/>
                  </a:lnTo>
                  <a:close/>
                  <a:moveTo>
                    <a:pt x="56053" y="70248"/>
                  </a:moveTo>
                  <a:lnTo>
                    <a:pt x="51456" y="70248"/>
                  </a:lnTo>
                  <a:lnTo>
                    <a:pt x="51456" y="65651"/>
                  </a:lnTo>
                  <a:lnTo>
                    <a:pt x="56053" y="65651"/>
                  </a:lnTo>
                  <a:close/>
                  <a:moveTo>
                    <a:pt x="56053" y="65409"/>
                  </a:moveTo>
                  <a:lnTo>
                    <a:pt x="51456" y="65409"/>
                  </a:lnTo>
                  <a:lnTo>
                    <a:pt x="51456" y="60852"/>
                  </a:lnTo>
                  <a:lnTo>
                    <a:pt x="56053" y="60852"/>
                  </a:lnTo>
                  <a:close/>
                  <a:moveTo>
                    <a:pt x="56053" y="60610"/>
                  </a:moveTo>
                  <a:lnTo>
                    <a:pt x="51456" y="60610"/>
                  </a:lnTo>
                  <a:lnTo>
                    <a:pt x="51456" y="56053"/>
                  </a:lnTo>
                  <a:lnTo>
                    <a:pt x="56053" y="56053"/>
                  </a:lnTo>
                  <a:close/>
                  <a:moveTo>
                    <a:pt x="56053" y="55811"/>
                  </a:moveTo>
                  <a:lnTo>
                    <a:pt x="51456" y="55811"/>
                  </a:lnTo>
                  <a:lnTo>
                    <a:pt x="51456" y="51214"/>
                  </a:lnTo>
                  <a:lnTo>
                    <a:pt x="56053" y="51214"/>
                  </a:lnTo>
                  <a:close/>
                  <a:moveTo>
                    <a:pt x="56053" y="50972"/>
                  </a:moveTo>
                  <a:lnTo>
                    <a:pt x="51456" y="50972"/>
                  </a:lnTo>
                  <a:lnTo>
                    <a:pt x="51456" y="46415"/>
                  </a:lnTo>
                  <a:lnTo>
                    <a:pt x="56053" y="46415"/>
                  </a:lnTo>
                  <a:close/>
                  <a:moveTo>
                    <a:pt x="56053" y="46173"/>
                  </a:moveTo>
                  <a:lnTo>
                    <a:pt x="51456" y="46173"/>
                  </a:lnTo>
                  <a:lnTo>
                    <a:pt x="51456" y="41616"/>
                  </a:lnTo>
                  <a:lnTo>
                    <a:pt x="56053" y="41616"/>
                  </a:lnTo>
                  <a:close/>
                  <a:moveTo>
                    <a:pt x="56053" y="41374"/>
                  </a:moveTo>
                  <a:lnTo>
                    <a:pt x="51456" y="41374"/>
                  </a:lnTo>
                  <a:lnTo>
                    <a:pt x="51456" y="36777"/>
                  </a:lnTo>
                  <a:lnTo>
                    <a:pt x="56053" y="36777"/>
                  </a:lnTo>
                  <a:close/>
                  <a:moveTo>
                    <a:pt x="56053" y="36535"/>
                  </a:moveTo>
                  <a:lnTo>
                    <a:pt x="51456" y="36535"/>
                  </a:lnTo>
                  <a:lnTo>
                    <a:pt x="51456" y="31978"/>
                  </a:lnTo>
                  <a:lnTo>
                    <a:pt x="56053" y="31978"/>
                  </a:lnTo>
                  <a:close/>
                  <a:moveTo>
                    <a:pt x="56053" y="31737"/>
                  </a:moveTo>
                  <a:lnTo>
                    <a:pt x="51456" y="31737"/>
                  </a:lnTo>
                  <a:lnTo>
                    <a:pt x="51456" y="27180"/>
                  </a:lnTo>
                  <a:lnTo>
                    <a:pt x="56053" y="27180"/>
                  </a:lnTo>
                  <a:close/>
                  <a:moveTo>
                    <a:pt x="56053" y="26938"/>
                  </a:moveTo>
                  <a:lnTo>
                    <a:pt x="51456" y="26938"/>
                  </a:lnTo>
                  <a:lnTo>
                    <a:pt x="51456" y="22341"/>
                  </a:lnTo>
                  <a:lnTo>
                    <a:pt x="56053" y="22341"/>
                  </a:lnTo>
                  <a:close/>
                  <a:moveTo>
                    <a:pt x="56053" y="22099"/>
                  </a:moveTo>
                  <a:lnTo>
                    <a:pt x="51456" y="22099"/>
                  </a:lnTo>
                  <a:lnTo>
                    <a:pt x="51456" y="17542"/>
                  </a:lnTo>
                  <a:lnTo>
                    <a:pt x="56053" y="17542"/>
                  </a:lnTo>
                  <a:close/>
                  <a:moveTo>
                    <a:pt x="56053" y="17300"/>
                  </a:moveTo>
                  <a:lnTo>
                    <a:pt x="51456" y="17300"/>
                  </a:lnTo>
                  <a:lnTo>
                    <a:pt x="51456" y="12743"/>
                  </a:lnTo>
                  <a:lnTo>
                    <a:pt x="56053" y="12743"/>
                  </a:lnTo>
                  <a:close/>
                  <a:moveTo>
                    <a:pt x="56053" y="12501"/>
                  </a:moveTo>
                  <a:lnTo>
                    <a:pt x="51456" y="12501"/>
                  </a:lnTo>
                  <a:lnTo>
                    <a:pt x="51456" y="7904"/>
                  </a:lnTo>
                  <a:lnTo>
                    <a:pt x="56053" y="7904"/>
                  </a:lnTo>
                  <a:close/>
                  <a:moveTo>
                    <a:pt x="56053" y="7662"/>
                  </a:moveTo>
                  <a:lnTo>
                    <a:pt x="51456" y="7662"/>
                  </a:lnTo>
                  <a:lnTo>
                    <a:pt x="51456" y="3307"/>
                  </a:lnTo>
                  <a:lnTo>
                    <a:pt x="56053" y="3307"/>
                  </a:lnTo>
                  <a:lnTo>
                    <a:pt x="56053" y="7904"/>
                  </a:lnTo>
                  <a:close/>
                  <a:moveTo>
                    <a:pt x="60852" y="89483"/>
                  </a:moveTo>
                  <a:lnTo>
                    <a:pt x="56295" y="89483"/>
                  </a:lnTo>
                  <a:lnTo>
                    <a:pt x="56295" y="84886"/>
                  </a:lnTo>
                  <a:lnTo>
                    <a:pt x="60852" y="84886"/>
                  </a:lnTo>
                  <a:close/>
                  <a:moveTo>
                    <a:pt x="60852" y="84644"/>
                  </a:moveTo>
                  <a:lnTo>
                    <a:pt x="56295" y="84644"/>
                  </a:lnTo>
                  <a:lnTo>
                    <a:pt x="56295" y="80087"/>
                  </a:lnTo>
                  <a:lnTo>
                    <a:pt x="60852" y="80087"/>
                  </a:lnTo>
                  <a:close/>
                  <a:moveTo>
                    <a:pt x="60852" y="79845"/>
                  </a:moveTo>
                  <a:lnTo>
                    <a:pt x="56295" y="79845"/>
                  </a:lnTo>
                  <a:lnTo>
                    <a:pt x="56295" y="75248"/>
                  </a:lnTo>
                  <a:lnTo>
                    <a:pt x="60852" y="75248"/>
                  </a:lnTo>
                  <a:close/>
                  <a:moveTo>
                    <a:pt x="60852" y="75006"/>
                  </a:moveTo>
                  <a:lnTo>
                    <a:pt x="56295" y="75006"/>
                  </a:lnTo>
                  <a:lnTo>
                    <a:pt x="56295" y="70449"/>
                  </a:lnTo>
                  <a:lnTo>
                    <a:pt x="60852" y="70449"/>
                  </a:lnTo>
                  <a:close/>
                  <a:moveTo>
                    <a:pt x="60852" y="70208"/>
                  </a:moveTo>
                  <a:lnTo>
                    <a:pt x="56295" y="70208"/>
                  </a:lnTo>
                  <a:lnTo>
                    <a:pt x="56295" y="65651"/>
                  </a:lnTo>
                  <a:lnTo>
                    <a:pt x="60852" y="65651"/>
                  </a:lnTo>
                  <a:close/>
                  <a:moveTo>
                    <a:pt x="60852" y="65409"/>
                  </a:moveTo>
                  <a:lnTo>
                    <a:pt x="56295" y="65409"/>
                  </a:lnTo>
                  <a:lnTo>
                    <a:pt x="56295" y="60812"/>
                  </a:lnTo>
                  <a:lnTo>
                    <a:pt x="60852" y="60812"/>
                  </a:lnTo>
                  <a:close/>
                  <a:moveTo>
                    <a:pt x="60852" y="60570"/>
                  </a:moveTo>
                  <a:lnTo>
                    <a:pt x="56295" y="60570"/>
                  </a:lnTo>
                  <a:lnTo>
                    <a:pt x="56295" y="56013"/>
                  </a:lnTo>
                  <a:lnTo>
                    <a:pt x="60852" y="56013"/>
                  </a:lnTo>
                  <a:close/>
                  <a:moveTo>
                    <a:pt x="60852" y="55771"/>
                  </a:moveTo>
                  <a:lnTo>
                    <a:pt x="56295" y="55771"/>
                  </a:lnTo>
                  <a:lnTo>
                    <a:pt x="56295" y="51214"/>
                  </a:lnTo>
                  <a:lnTo>
                    <a:pt x="60852" y="51214"/>
                  </a:lnTo>
                  <a:close/>
                  <a:moveTo>
                    <a:pt x="60852" y="50972"/>
                  </a:moveTo>
                  <a:lnTo>
                    <a:pt x="56295" y="50972"/>
                  </a:lnTo>
                  <a:lnTo>
                    <a:pt x="56295" y="46375"/>
                  </a:lnTo>
                  <a:lnTo>
                    <a:pt x="60852" y="46375"/>
                  </a:lnTo>
                  <a:close/>
                  <a:moveTo>
                    <a:pt x="60852" y="46133"/>
                  </a:moveTo>
                  <a:lnTo>
                    <a:pt x="56295" y="46133"/>
                  </a:lnTo>
                  <a:lnTo>
                    <a:pt x="56295" y="41576"/>
                  </a:lnTo>
                  <a:lnTo>
                    <a:pt x="60852" y="41576"/>
                  </a:lnTo>
                  <a:close/>
                  <a:moveTo>
                    <a:pt x="60852" y="41334"/>
                  </a:moveTo>
                  <a:lnTo>
                    <a:pt x="56295" y="41334"/>
                  </a:lnTo>
                  <a:lnTo>
                    <a:pt x="56295" y="36777"/>
                  </a:lnTo>
                  <a:lnTo>
                    <a:pt x="60852" y="36777"/>
                  </a:lnTo>
                  <a:close/>
                  <a:moveTo>
                    <a:pt x="60852" y="36535"/>
                  </a:moveTo>
                  <a:lnTo>
                    <a:pt x="56295" y="36535"/>
                  </a:lnTo>
                  <a:lnTo>
                    <a:pt x="56295" y="31938"/>
                  </a:lnTo>
                  <a:lnTo>
                    <a:pt x="60852" y="31938"/>
                  </a:lnTo>
                  <a:close/>
                  <a:moveTo>
                    <a:pt x="60852" y="31696"/>
                  </a:moveTo>
                  <a:lnTo>
                    <a:pt x="56295" y="31696"/>
                  </a:lnTo>
                  <a:lnTo>
                    <a:pt x="56295" y="27139"/>
                  </a:lnTo>
                  <a:lnTo>
                    <a:pt x="60852" y="27139"/>
                  </a:lnTo>
                  <a:close/>
                  <a:moveTo>
                    <a:pt x="60852" y="26897"/>
                  </a:moveTo>
                  <a:lnTo>
                    <a:pt x="56295" y="26897"/>
                  </a:lnTo>
                  <a:lnTo>
                    <a:pt x="56295" y="22341"/>
                  </a:lnTo>
                  <a:lnTo>
                    <a:pt x="60852" y="22341"/>
                  </a:lnTo>
                  <a:close/>
                  <a:moveTo>
                    <a:pt x="60852" y="22099"/>
                  </a:moveTo>
                  <a:lnTo>
                    <a:pt x="56295" y="22099"/>
                  </a:lnTo>
                  <a:lnTo>
                    <a:pt x="56295" y="17501"/>
                  </a:lnTo>
                  <a:lnTo>
                    <a:pt x="60852" y="17501"/>
                  </a:lnTo>
                  <a:close/>
                  <a:moveTo>
                    <a:pt x="60852" y="17260"/>
                  </a:moveTo>
                  <a:lnTo>
                    <a:pt x="56295" y="17260"/>
                  </a:lnTo>
                  <a:lnTo>
                    <a:pt x="56295" y="12703"/>
                  </a:lnTo>
                  <a:lnTo>
                    <a:pt x="60852" y="12703"/>
                  </a:lnTo>
                  <a:close/>
                  <a:moveTo>
                    <a:pt x="60852" y="12461"/>
                  </a:moveTo>
                  <a:lnTo>
                    <a:pt x="56295" y="12461"/>
                  </a:lnTo>
                  <a:lnTo>
                    <a:pt x="56295" y="7904"/>
                  </a:lnTo>
                  <a:lnTo>
                    <a:pt x="60852" y="7904"/>
                  </a:lnTo>
                  <a:close/>
                  <a:moveTo>
                    <a:pt x="60852" y="7662"/>
                  </a:moveTo>
                  <a:lnTo>
                    <a:pt x="56295" y="7662"/>
                  </a:lnTo>
                  <a:lnTo>
                    <a:pt x="56295" y="3307"/>
                  </a:lnTo>
                  <a:lnTo>
                    <a:pt x="60852" y="3307"/>
                  </a:lnTo>
                  <a:lnTo>
                    <a:pt x="60852" y="7904"/>
                  </a:lnTo>
                  <a:close/>
                  <a:moveTo>
                    <a:pt x="65651" y="84644"/>
                  </a:moveTo>
                  <a:lnTo>
                    <a:pt x="61094" y="84644"/>
                  </a:lnTo>
                  <a:lnTo>
                    <a:pt x="61094" y="80047"/>
                  </a:lnTo>
                  <a:lnTo>
                    <a:pt x="65651" y="80047"/>
                  </a:lnTo>
                  <a:close/>
                  <a:moveTo>
                    <a:pt x="65651" y="79805"/>
                  </a:moveTo>
                  <a:lnTo>
                    <a:pt x="61094" y="79805"/>
                  </a:lnTo>
                  <a:lnTo>
                    <a:pt x="61094" y="75248"/>
                  </a:lnTo>
                  <a:lnTo>
                    <a:pt x="65651" y="75248"/>
                  </a:lnTo>
                  <a:close/>
                  <a:moveTo>
                    <a:pt x="65651" y="75006"/>
                  </a:moveTo>
                  <a:lnTo>
                    <a:pt x="61094" y="75006"/>
                  </a:lnTo>
                  <a:lnTo>
                    <a:pt x="61094" y="70449"/>
                  </a:lnTo>
                  <a:lnTo>
                    <a:pt x="65651" y="70449"/>
                  </a:lnTo>
                  <a:close/>
                  <a:moveTo>
                    <a:pt x="65651" y="70208"/>
                  </a:moveTo>
                  <a:lnTo>
                    <a:pt x="61094" y="70208"/>
                  </a:lnTo>
                  <a:lnTo>
                    <a:pt x="61094" y="65610"/>
                  </a:lnTo>
                  <a:lnTo>
                    <a:pt x="65651" y="65610"/>
                  </a:lnTo>
                  <a:close/>
                  <a:moveTo>
                    <a:pt x="65651" y="65368"/>
                  </a:moveTo>
                  <a:lnTo>
                    <a:pt x="61094" y="65368"/>
                  </a:lnTo>
                  <a:lnTo>
                    <a:pt x="61094" y="60812"/>
                  </a:lnTo>
                  <a:lnTo>
                    <a:pt x="65651" y="60812"/>
                  </a:lnTo>
                  <a:close/>
                  <a:moveTo>
                    <a:pt x="65651" y="60570"/>
                  </a:moveTo>
                  <a:lnTo>
                    <a:pt x="61094" y="60570"/>
                  </a:lnTo>
                  <a:lnTo>
                    <a:pt x="61094" y="56013"/>
                  </a:lnTo>
                  <a:lnTo>
                    <a:pt x="65651" y="56013"/>
                  </a:lnTo>
                  <a:close/>
                  <a:moveTo>
                    <a:pt x="65651" y="55771"/>
                  </a:moveTo>
                  <a:lnTo>
                    <a:pt x="61094" y="55771"/>
                  </a:lnTo>
                  <a:lnTo>
                    <a:pt x="61094" y="51174"/>
                  </a:lnTo>
                  <a:lnTo>
                    <a:pt x="65651" y="51174"/>
                  </a:lnTo>
                  <a:close/>
                  <a:moveTo>
                    <a:pt x="65651" y="50932"/>
                  </a:moveTo>
                  <a:lnTo>
                    <a:pt x="61094" y="50932"/>
                  </a:lnTo>
                  <a:lnTo>
                    <a:pt x="61094" y="46375"/>
                  </a:lnTo>
                  <a:lnTo>
                    <a:pt x="65651" y="46375"/>
                  </a:lnTo>
                  <a:close/>
                  <a:moveTo>
                    <a:pt x="65651" y="46133"/>
                  </a:moveTo>
                  <a:lnTo>
                    <a:pt x="61094" y="46133"/>
                  </a:lnTo>
                  <a:lnTo>
                    <a:pt x="61094" y="41536"/>
                  </a:lnTo>
                  <a:lnTo>
                    <a:pt x="65651" y="41536"/>
                  </a:lnTo>
                  <a:close/>
                  <a:moveTo>
                    <a:pt x="65651" y="41294"/>
                  </a:moveTo>
                  <a:lnTo>
                    <a:pt x="61094" y="41294"/>
                  </a:lnTo>
                  <a:lnTo>
                    <a:pt x="61094" y="36737"/>
                  </a:lnTo>
                  <a:lnTo>
                    <a:pt x="65651" y="36737"/>
                  </a:lnTo>
                  <a:close/>
                  <a:moveTo>
                    <a:pt x="65651" y="36495"/>
                  </a:moveTo>
                  <a:lnTo>
                    <a:pt x="61094" y="36495"/>
                  </a:lnTo>
                  <a:lnTo>
                    <a:pt x="61094" y="31938"/>
                  </a:lnTo>
                  <a:lnTo>
                    <a:pt x="65651" y="31938"/>
                  </a:lnTo>
                  <a:close/>
                  <a:moveTo>
                    <a:pt x="65651" y="31696"/>
                  </a:moveTo>
                  <a:lnTo>
                    <a:pt x="61094" y="31696"/>
                  </a:lnTo>
                  <a:lnTo>
                    <a:pt x="61094" y="27099"/>
                  </a:lnTo>
                  <a:lnTo>
                    <a:pt x="65651" y="27099"/>
                  </a:lnTo>
                  <a:close/>
                  <a:moveTo>
                    <a:pt x="65651" y="26857"/>
                  </a:moveTo>
                  <a:lnTo>
                    <a:pt x="61094" y="26857"/>
                  </a:lnTo>
                  <a:lnTo>
                    <a:pt x="61094" y="22300"/>
                  </a:lnTo>
                  <a:lnTo>
                    <a:pt x="65651" y="22300"/>
                  </a:lnTo>
                  <a:close/>
                  <a:moveTo>
                    <a:pt x="65651" y="22058"/>
                  </a:moveTo>
                  <a:lnTo>
                    <a:pt x="61094" y="22058"/>
                  </a:lnTo>
                  <a:lnTo>
                    <a:pt x="61094" y="17501"/>
                  </a:lnTo>
                  <a:lnTo>
                    <a:pt x="65651" y="17501"/>
                  </a:lnTo>
                  <a:close/>
                  <a:moveTo>
                    <a:pt x="65651" y="17260"/>
                  </a:moveTo>
                  <a:lnTo>
                    <a:pt x="61094" y="17260"/>
                  </a:lnTo>
                  <a:lnTo>
                    <a:pt x="61094" y="12662"/>
                  </a:lnTo>
                  <a:lnTo>
                    <a:pt x="65651" y="12662"/>
                  </a:lnTo>
                  <a:close/>
                  <a:moveTo>
                    <a:pt x="65651" y="12420"/>
                  </a:moveTo>
                  <a:lnTo>
                    <a:pt x="61094" y="12420"/>
                  </a:lnTo>
                  <a:lnTo>
                    <a:pt x="61094" y="7864"/>
                  </a:lnTo>
                  <a:lnTo>
                    <a:pt x="65651" y="7864"/>
                  </a:lnTo>
                  <a:close/>
                  <a:moveTo>
                    <a:pt x="70490" y="84604"/>
                  </a:moveTo>
                  <a:lnTo>
                    <a:pt x="65893" y="84604"/>
                  </a:lnTo>
                  <a:lnTo>
                    <a:pt x="65893" y="80047"/>
                  </a:lnTo>
                  <a:lnTo>
                    <a:pt x="70490" y="80047"/>
                  </a:lnTo>
                  <a:close/>
                  <a:moveTo>
                    <a:pt x="70490" y="79805"/>
                  </a:moveTo>
                  <a:lnTo>
                    <a:pt x="65893" y="79805"/>
                  </a:lnTo>
                  <a:lnTo>
                    <a:pt x="65893" y="75208"/>
                  </a:lnTo>
                  <a:lnTo>
                    <a:pt x="70490" y="75208"/>
                  </a:lnTo>
                  <a:close/>
                  <a:moveTo>
                    <a:pt x="70490" y="74966"/>
                  </a:moveTo>
                  <a:lnTo>
                    <a:pt x="65893" y="74966"/>
                  </a:lnTo>
                  <a:lnTo>
                    <a:pt x="65893" y="70409"/>
                  </a:lnTo>
                  <a:lnTo>
                    <a:pt x="70490" y="70409"/>
                  </a:lnTo>
                  <a:close/>
                  <a:moveTo>
                    <a:pt x="70490" y="70167"/>
                  </a:moveTo>
                  <a:lnTo>
                    <a:pt x="65893" y="70167"/>
                  </a:lnTo>
                  <a:lnTo>
                    <a:pt x="65893" y="65610"/>
                  </a:lnTo>
                  <a:lnTo>
                    <a:pt x="70490" y="65610"/>
                  </a:lnTo>
                  <a:close/>
                  <a:moveTo>
                    <a:pt x="70490" y="65368"/>
                  </a:moveTo>
                  <a:lnTo>
                    <a:pt x="65893" y="65368"/>
                  </a:lnTo>
                  <a:lnTo>
                    <a:pt x="65893" y="60771"/>
                  </a:lnTo>
                  <a:lnTo>
                    <a:pt x="70490" y="60771"/>
                  </a:lnTo>
                  <a:close/>
                  <a:moveTo>
                    <a:pt x="70490" y="60529"/>
                  </a:moveTo>
                  <a:lnTo>
                    <a:pt x="65893" y="60529"/>
                  </a:lnTo>
                  <a:lnTo>
                    <a:pt x="65893" y="55972"/>
                  </a:lnTo>
                  <a:lnTo>
                    <a:pt x="70490" y="55972"/>
                  </a:lnTo>
                  <a:close/>
                  <a:moveTo>
                    <a:pt x="70490" y="55730"/>
                  </a:moveTo>
                  <a:lnTo>
                    <a:pt x="65893" y="55730"/>
                  </a:lnTo>
                  <a:lnTo>
                    <a:pt x="65893" y="51174"/>
                  </a:lnTo>
                  <a:lnTo>
                    <a:pt x="70490" y="51174"/>
                  </a:lnTo>
                  <a:close/>
                  <a:moveTo>
                    <a:pt x="70490" y="50932"/>
                  </a:moveTo>
                  <a:lnTo>
                    <a:pt x="65893" y="50932"/>
                  </a:lnTo>
                  <a:lnTo>
                    <a:pt x="65893" y="46335"/>
                  </a:lnTo>
                  <a:lnTo>
                    <a:pt x="70490" y="46335"/>
                  </a:lnTo>
                  <a:close/>
                  <a:moveTo>
                    <a:pt x="70490" y="46093"/>
                  </a:moveTo>
                  <a:lnTo>
                    <a:pt x="65893" y="46093"/>
                  </a:lnTo>
                  <a:lnTo>
                    <a:pt x="65893" y="41536"/>
                  </a:lnTo>
                  <a:lnTo>
                    <a:pt x="70490" y="41536"/>
                  </a:lnTo>
                  <a:close/>
                  <a:moveTo>
                    <a:pt x="70490" y="41294"/>
                  </a:moveTo>
                  <a:lnTo>
                    <a:pt x="65893" y="41294"/>
                  </a:lnTo>
                  <a:lnTo>
                    <a:pt x="65893" y="36737"/>
                  </a:lnTo>
                  <a:lnTo>
                    <a:pt x="70490" y="36737"/>
                  </a:lnTo>
                  <a:close/>
                  <a:moveTo>
                    <a:pt x="70490" y="36495"/>
                  </a:moveTo>
                  <a:lnTo>
                    <a:pt x="65893" y="36495"/>
                  </a:lnTo>
                  <a:lnTo>
                    <a:pt x="65893" y="31898"/>
                  </a:lnTo>
                  <a:lnTo>
                    <a:pt x="70490" y="31898"/>
                  </a:lnTo>
                  <a:close/>
                  <a:moveTo>
                    <a:pt x="70490" y="31656"/>
                  </a:moveTo>
                  <a:lnTo>
                    <a:pt x="65893" y="31656"/>
                  </a:lnTo>
                  <a:lnTo>
                    <a:pt x="65893" y="27099"/>
                  </a:lnTo>
                  <a:lnTo>
                    <a:pt x="70490" y="27099"/>
                  </a:lnTo>
                  <a:close/>
                  <a:moveTo>
                    <a:pt x="70490" y="26857"/>
                  </a:moveTo>
                  <a:lnTo>
                    <a:pt x="65893" y="26857"/>
                  </a:lnTo>
                  <a:lnTo>
                    <a:pt x="65893" y="22260"/>
                  </a:lnTo>
                  <a:lnTo>
                    <a:pt x="70490" y="22260"/>
                  </a:lnTo>
                  <a:close/>
                  <a:moveTo>
                    <a:pt x="70490" y="22018"/>
                  </a:moveTo>
                  <a:lnTo>
                    <a:pt x="65893" y="22018"/>
                  </a:lnTo>
                  <a:lnTo>
                    <a:pt x="65893" y="17461"/>
                  </a:lnTo>
                  <a:lnTo>
                    <a:pt x="70490" y="17461"/>
                  </a:lnTo>
                  <a:close/>
                  <a:moveTo>
                    <a:pt x="70490" y="17219"/>
                  </a:moveTo>
                  <a:lnTo>
                    <a:pt x="65893" y="17219"/>
                  </a:lnTo>
                  <a:lnTo>
                    <a:pt x="65893" y="12662"/>
                  </a:lnTo>
                  <a:lnTo>
                    <a:pt x="70490" y="12662"/>
                  </a:lnTo>
                  <a:close/>
                  <a:moveTo>
                    <a:pt x="70490" y="12420"/>
                  </a:moveTo>
                  <a:lnTo>
                    <a:pt x="65893" y="12420"/>
                  </a:lnTo>
                  <a:lnTo>
                    <a:pt x="65893" y="7823"/>
                  </a:lnTo>
                  <a:lnTo>
                    <a:pt x="70490" y="7823"/>
                  </a:lnTo>
                  <a:close/>
                  <a:moveTo>
                    <a:pt x="75289" y="79765"/>
                  </a:moveTo>
                  <a:lnTo>
                    <a:pt x="70732" y="79765"/>
                  </a:lnTo>
                  <a:lnTo>
                    <a:pt x="70732" y="75208"/>
                  </a:lnTo>
                  <a:lnTo>
                    <a:pt x="75289" y="75208"/>
                  </a:lnTo>
                  <a:close/>
                  <a:moveTo>
                    <a:pt x="75289" y="74966"/>
                  </a:moveTo>
                  <a:lnTo>
                    <a:pt x="70732" y="74966"/>
                  </a:lnTo>
                  <a:lnTo>
                    <a:pt x="70732" y="70409"/>
                  </a:lnTo>
                  <a:lnTo>
                    <a:pt x="75289" y="70409"/>
                  </a:lnTo>
                  <a:close/>
                  <a:moveTo>
                    <a:pt x="75289" y="70167"/>
                  </a:moveTo>
                  <a:lnTo>
                    <a:pt x="70732" y="70167"/>
                  </a:lnTo>
                  <a:lnTo>
                    <a:pt x="70732" y="65570"/>
                  </a:lnTo>
                  <a:lnTo>
                    <a:pt x="75289" y="65570"/>
                  </a:lnTo>
                  <a:close/>
                  <a:moveTo>
                    <a:pt x="75289" y="65328"/>
                  </a:moveTo>
                  <a:lnTo>
                    <a:pt x="70732" y="65328"/>
                  </a:lnTo>
                  <a:lnTo>
                    <a:pt x="70732" y="60771"/>
                  </a:lnTo>
                  <a:lnTo>
                    <a:pt x="75289" y="60771"/>
                  </a:lnTo>
                  <a:close/>
                  <a:moveTo>
                    <a:pt x="75289" y="60529"/>
                  </a:moveTo>
                  <a:lnTo>
                    <a:pt x="70732" y="60529"/>
                  </a:lnTo>
                  <a:lnTo>
                    <a:pt x="70732" y="55972"/>
                  </a:lnTo>
                  <a:lnTo>
                    <a:pt x="75289" y="55972"/>
                  </a:lnTo>
                  <a:close/>
                  <a:moveTo>
                    <a:pt x="75289" y="55730"/>
                  </a:moveTo>
                  <a:lnTo>
                    <a:pt x="70732" y="55730"/>
                  </a:lnTo>
                  <a:lnTo>
                    <a:pt x="70732" y="51133"/>
                  </a:lnTo>
                  <a:lnTo>
                    <a:pt x="75289" y="51133"/>
                  </a:lnTo>
                  <a:close/>
                  <a:moveTo>
                    <a:pt x="75289" y="50891"/>
                  </a:moveTo>
                  <a:lnTo>
                    <a:pt x="70732" y="50891"/>
                  </a:lnTo>
                  <a:lnTo>
                    <a:pt x="70732" y="46335"/>
                  </a:lnTo>
                  <a:lnTo>
                    <a:pt x="75289" y="46335"/>
                  </a:lnTo>
                  <a:close/>
                  <a:moveTo>
                    <a:pt x="75289" y="46093"/>
                  </a:moveTo>
                  <a:lnTo>
                    <a:pt x="70732" y="46093"/>
                  </a:lnTo>
                  <a:lnTo>
                    <a:pt x="70732" y="41495"/>
                  </a:lnTo>
                  <a:lnTo>
                    <a:pt x="75289" y="41495"/>
                  </a:lnTo>
                  <a:close/>
                  <a:moveTo>
                    <a:pt x="75289" y="41253"/>
                  </a:moveTo>
                  <a:lnTo>
                    <a:pt x="70732" y="41253"/>
                  </a:lnTo>
                  <a:lnTo>
                    <a:pt x="70732" y="36697"/>
                  </a:lnTo>
                  <a:lnTo>
                    <a:pt x="75289" y="36697"/>
                  </a:lnTo>
                  <a:close/>
                  <a:moveTo>
                    <a:pt x="75289" y="36455"/>
                  </a:moveTo>
                  <a:lnTo>
                    <a:pt x="70732" y="36455"/>
                  </a:lnTo>
                  <a:lnTo>
                    <a:pt x="70732" y="31898"/>
                  </a:lnTo>
                  <a:lnTo>
                    <a:pt x="75289" y="31898"/>
                  </a:lnTo>
                  <a:close/>
                  <a:moveTo>
                    <a:pt x="75289" y="31656"/>
                  </a:moveTo>
                  <a:lnTo>
                    <a:pt x="70732" y="31656"/>
                  </a:lnTo>
                  <a:lnTo>
                    <a:pt x="70732" y="27059"/>
                  </a:lnTo>
                  <a:lnTo>
                    <a:pt x="75289" y="27059"/>
                  </a:lnTo>
                  <a:close/>
                  <a:moveTo>
                    <a:pt x="75289" y="26817"/>
                  </a:moveTo>
                  <a:lnTo>
                    <a:pt x="70732" y="26817"/>
                  </a:lnTo>
                  <a:lnTo>
                    <a:pt x="70732" y="22260"/>
                  </a:lnTo>
                  <a:lnTo>
                    <a:pt x="75289" y="22260"/>
                  </a:lnTo>
                  <a:close/>
                  <a:moveTo>
                    <a:pt x="75289" y="22018"/>
                  </a:moveTo>
                  <a:lnTo>
                    <a:pt x="70732" y="22018"/>
                  </a:lnTo>
                  <a:lnTo>
                    <a:pt x="70732" y="17461"/>
                  </a:lnTo>
                  <a:lnTo>
                    <a:pt x="75289" y="17461"/>
                  </a:lnTo>
                  <a:close/>
                  <a:moveTo>
                    <a:pt x="75289" y="17219"/>
                  </a:moveTo>
                  <a:lnTo>
                    <a:pt x="70732" y="17219"/>
                  </a:lnTo>
                  <a:lnTo>
                    <a:pt x="70732" y="12622"/>
                  </a:lnTo>
                  <a:lnTo>
                    <a:pt x="75289" y="12622"/>
                  </a:lnTo>
                  <a:close/>
                  <a:moveTo>
                    <a:pt x="80087" y="74926"/>
                  </a:moveTo>
                  <a:lnTo>
                    <a:pt x="75531" y="74926"/>
                  </a:lnTo>
                  <a:lnTo>
                    <a:pt x="75531" y="70369"/>
                  </a:lnTo>
                  <a:lnTo>
                    <a:pt x="80087" y="70369"/>
                  </a:lnTo>
                  <a:close/>
                  <a:moveTo>
                    <a:pt x="80087" y="70127"/>
                  </a:moveTo>
                  <a:lnTo>
                    <a:pt x="75531" y="70127"/>
                  </a:lnTo>
                  <a:lnTo>
                    <a:pt x="75531" y="65570"/>
                  </a:lnTo>
                  <a:lnTo>
                    <a:pt x="80087" y="65570"/>
                  </a:lnTo>
                  <a:close/>
                  <a:moveTo>
                    <a:pt x="80087" y="65328"/>
                  </a:moveTo>
                  <a:lnTo>
                    <a:pt x="75531" y="65328"/>
                  </a:lnTo>
                  <a:lnTo>
                    <a:pt x="75531" y="60731"/>
                  </a:lnTo>
                  <a:lnTo>
                    <a:pt x="80087" y="60731"/>
                  </a:lnTo>
                  <a:close/>
                  <a:moveTo>
                    <a:pt x="80087" y="60489"/>
                  </a:moveTo>
                  <a:lnTo>
                    <a:pt x="75531" y="60489"/>
                  </a:lnTo>
                  <a:lnTo>
                    <a:pt x="75531" y="55932"/>
                  </a:lnTo>
                  <a:lnTo>
                    <a:pt x="80087" y="55932"/>
                  </a:lnTo>
                  <a:close/>
                  <a:moveTo>
                    <a:pt x="80087" y="55690"/>
                  </a:moveTo>
                  <a:lnTo>
                    <a:pt x="75531" y="55690"/>
                  </a:lnTo>
                  <a:lnTo>
                    <a:pt x="75531" y="51133"/>
                  </a:lnTo>
                  <a:lnTo>
                    <a:pt x="80087" y="51133"/>
                  </a:lnTo>
                  <a:close/>
                  <a:moveTo>
                    <a:pt x="80087" y="50891"/>
                  </a:moveTo>
                  <a:lnTo>
                    <a:pt x="75531" y="50891"/>
                  </a:lnTo>
                  <a:lnTo>
                    <a:pt x="75531" y="46294"/>
                  </a:lnTo>
                  <a:lnTo>
                    <a:pt x="80087" y="46294"/>
                  </a:lnTo>
                  <a:close/>
                  <a:moveTo>
                    <a:pt x="80087" y="46052"/>
                  </a:moveTo>
                  <a:lnTo>
                    <a:pt x="75531" y="46052"/>
                  </a:lnTo>
                  <a:lnTo>
                    <a:pt x="75531" y="41495"/>
                  </a:lnTo>
                  <a:lnTo>
                    <a:pt x="80087" y="41495"/>
                  </a:lnTo>
                  <a:close/>
                  <a:moveTo>
                    <a:pt x="80087" y="41253"/>
                  </a:moveTo>
                  <a:lnTo>
                    <a:pt x="75531" y="41253"/>
                  </a:lnTo>
                  <a:lnTo>
                    <a:pt x="75531" y="36697"/>
                  </a:lnTo>
                  <a:lnTo>
                    <a:pt x="80087" y="36697"/>
                  </a:lnTo>
                  <a:close/>
                  <a:moveTo>
                    <a:pt x="80087" y="36455"/>
                  </a:moveTo>
                  <a:lnTo>
                    <a:pt x="75531" y="36455"/>
                  </a:lnTo>
                  <a:lnTo>
                    <a:pt x="75531" y="31858"/>
                  </a:lnTo>
                  <a:lnTo>
                    <a:pt x="80087" y="31858"/>
                  </a:lnTo>
                  <a:close/>
                  <a:moveTo>
                    <a:pt x="80087" y="31616"/>
                  </a:moveTo>
                  <a:lnTo>
                    <a:pt x="75531" y="31616"/>
                  </a:lnTo>
                  <a:lnTo>
                    <a:pt x="75531" y="27059"/>
                  </a:lnTo>
                  <a:lnTo>
                    <a:pt x="80087" y="27059"/>
                  </a:lnTo>
                  <a:close/>
                  <a:moveTo>
                    <a:pt x="80087" y="26817"/>
                  </a:moveTo>
                  <a:lnTo>
                    <a:pt x="75531" y="26817"/>
                  </a:lnTo>
                  <a:lnTo>
                    <a:pt x="75531" y="22260"/>
                  </a:lnTo>
                  <a:lnTo>
                    <a:pt x="80087" y="22260"/>
                  </a:lnTo>
                  <a:close/>
                  <a:moveTo>
                    <a:pt x="80087" y="22018"/>
                  </a:moveTo>
                  <a:lnTo>
                    <a:pt x="75531" y="22018"/>
                  </a:lnTo>
                  <a:lnTo>
                    <a:pt x="75531" y="17421"/>
                  </a:lnTo>
                  <a:lnTo>
                    <a:pt x="80087" y="17421"/>
                  </a:lnTo>
                  <a:close/>
                  <a:moveTo>
                    <a:pt x="84886" y="70127"/>
                  </a:moveTo>
                  <a:lnTo>
                    <a:pt x="80329" y="70127"/>
                  </a:lnTo>
                  <a:lnTo>
                    <a:pt x="80329" y="65530"/>
                  </a:lnTo>
                  <a:lnTo>
                    <a:pt x="84886" y="65530"/>
                  </a:lnTo>
                  <a:close/>
                  <a:moveTo>
                    <a:pt x="84886" y="65288"/>
                  </a:moveTo>
                  <a:lnTo>
                    <a:pt x="80329" y="65288"/>
                  </a:lnTo>
                  <a:lnTo>
                    <a:pt x="80329" y="60731"/>
                  </a:lnTo>
                  <a:lnTo>
                    <a:pt x="84886" y="60731"/>
                  </a:lnTo>
                  <a:close/>
                  <a:moveTo>
                    <a:pt x="84886" y="60489"/>
                  </a:moveTo>
                  <a:lnTo>
                    <a:pt x="80329" y="60489"/>
                  </a:lnTo>
                  <a:lnTo>
                    <a:pt x="80329" y="55932"/>
                  </a:lnTo>
                  <a:lnTo>
                    <a:pt x="84886" y="55932"/>
                  </a:lnTo>
                  <a:close/>
                  <a:moveTo>
                    <a:pt x="84886" y="55690"/>
                  </a:moveTo>
                  <a:lnTo>
                    <a:pt x="80329" y="55690"/>
                  </a:lnTo>
                  <a:lnTo>
                    <a:pt x="80329" y="51093"/>
                  </a:lnTo>
                  <a:lnTo>
                    <a:pt x="84886" y="51093"/>
                  </a:lnTo>
                  <a:close/>
                  <a:moveTo>
                    <a:pt x="84886" y="50851"/>
                  </a:moveTo>
                  <a:lnTo>
                    <a:pt x="80329" y="50851"/>
                  </a:lnTo>
                  <a:lnTo>
                    <a:pt x="80329" y="46294"/>
                  </a:lnTo>
                  <a:lnTo>
                    <a:pt x="84886" y="46294"/>
                  </a:lnTo>
                  <a:close/>
                  <a:moveTo>
                    <a:pt x="84886" y="46052"/>
                  </a:moveTo>
                  <a:lnTo>
                    <a:pt x="80329" y="46052"/>
                  </a:lnTo>
                  <a:lnTo>
                    <a:pt x="80329" y="41495"/>
                  </a:lnTo>
                  <a:lnTo>
                    <a:pt x="84886" y="41495"/>
                  </a:lnTo>
                  <a:close/>
                  <a:moveTo>
                    <a:pt x="84886" y="41253"/>
                  </a:moveTo>
                  <a:lnTo>
                    <a:pt x="80329" y="41253"/>
                  </a:lnTo>
                  <a:lnTo>
                    <a:pt x="80329" y="36656"/>
                  </a:lnTo>
                  <a:lnTo>
                    <a:pt x="84886" y="36656"/>
                  </a:lnTo>
                  <a:close/>
                  <a:moveTo>
                    <a:pt x="84886" y="36414"/>
                  </a:moveTo>
                  <a:lnTo>
                    <a:pt x="80329" y="36414"/>
                  </a:lnTo>
                  <a:lnTo>
                    <a:pt x="80329" y="31858"/>
                  </a:lnTo>
                  <a:lnTo>
                    <a:pt x="84886" y="31858"/>
                  </a:lnTo>
                  <a:close/>
                  <a:moveTo>
                    <a:pt x="84886" y="31616"/>
                  </a:moveTo>
                  <a:lnTo>
                    <a:pt x="80329" y="31616"/>
                  </a:lnTo>
                  <a:lnTo>
                    <a:pt x="80329" y="27018"/>
                  </a:lnTo>
                  <a:lnTo>
                    <a:pt x="84886" y="27018"/>
                  </a:lnTo>
                  <a:close/>
                  <a:moveTo>
                    <a:pt x="84886" y="26776"/>
                  </a:moveTo>
                  <a:lnTo>
                    <a:pt x="80329" y="26776"/>
                  </a:lnTo>
                  <a:lnTo>
                    <a:pt x="80329" y="22220"/>
                  </a:lnTo>
                  <a:lnTo>
                    <a:pt x="84886" y="222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FB1D88D-3BCE-7289-E94C-29CC9AA9EC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83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75"/>
    </mc:Choice>
    <mc:Fallback>
      <p:transition spd="slow" advTm="19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39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93" name="Google Shape;993;p39"/>
          <p:cNvSpPr txBox="1">
            <a:spLocks noGrp="1"/>
          </p:cNvSpPr>
          <p:nvPr>
            <p:ph type="title" idx="2"/>
          </p:nvPr>
        </p:nvSpPr>
        <p:spPr>
          <a:xfrm>
            <a:off x="1522280" y="1393950"/>
            <a:ext cx="7737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94" name="Google Shape;994;p39"/>
          <p:cNvSpPr txBox="1">
            <a:spLocks noGrp="1"/>
          </p:cNvSpPr>
          <p:nvPr>
            <p:ph type="title" idx="3"/>
          </p:nvPr>
        </p:nvSpPr>
        <p:spPr>
          <a:xfrm>
            <a:off x="5238030" y="1393950"/>
            <a:ext cx="7737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95" name="Google Shape;995;p39"/>
          <p:cNvSpPr txBox="1">
            <a:spLocks noGrp="1"/>
          </p:cNvSpPr>
          <p:nvPr>
            <p:ph type="title" idx="4"/>
          </p:nvPr>
        </p:nvSpPr>
        <p:spPr>
          <a:xfrm>
            <a:off x="1522305" y="2494625"/>
            <a:ext cx="7737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96" name="Google Shape;996;p39"/>
          <p:cNvSpPr txBox="1">
            <a:spLocks noGrp="1"/>
          </p:cNvSpPr>
          <p:nvPr>
            <p:ph type="title" idx="5"/>
          </p:nvPr>
        </p:nvSpPr>
        <p:spPr>
          <a:xfrm>
            <a:off x="1522305" y="3595300"/>
            <a:ext cx="7737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97" name="Google Shape;997;p39"/>
          <p:cNvSpPr txBox="1">
            <a:spLocks noGrp="1"/>
          </p:cNvSpPr>
          <p:nvPr>
            <p:ph type="subTitle" idx="1"/>
          </p:nvPr>
        </p:nvSpPr>
        <p:spPr>
          <a:xfrm>
            <a:off x="2448392" y="1518150"/>
            <a:ext cx="2309346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Mindmap</a:t>
            </a:r>
            <a:r>
              <a:rPr lang="id-ID" dirty="0"/>
              <a:t> Fitur</a:t>
            </a:r>
            <a:endParaRPr dirty="0"/>
          </a:p>
        </p:txBody>
      </p:sp>
      <p:sp>
        <p:nvSpPr>
          <p:cNvPr id="998" name="Google Shape;998;p39"/>
          <p:cNvSpPr txBox="1">
            <a:spLocks noGrp="1"/>
          </p:cNvSpPr>
          <p:nvPr>
            <p:ph type="subTitle" idx="6"/>
          </p:nvPr>
        </p:nvSpPr>
        <p:spPr>
          <a:xfrm>
            <a:off x="6164019" y="1518150"/>
            <a:ext cx="2015575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Timeline</a:t>
            </a:r>
            <a:r>
              <a:rPr lang="id-ID" dirty="0"/>
              <a:t> dan </a:t>
            </a:r>
            <a:r>
              <a:rPr lang="id-ID" dirty="0" err="1"/>
              <a:t>Mandays</a:t>
            </a:r>
            <a:endParaRPr dirty="0"/>
          </a:p>
        </p:txBody>
      </p:sp>
      <p:sp>
        <p:nvSpPr>
          <p:cNvPr id="999" name="Google Shape;999;p39"/>
          <p:cNvSpPr txBox="1">
            <a:spLocks noGrp="1"/>
          </p:cNvSpPr>
          <p:nvPr>
            <p:ph type="subTitle" idx="7"/>
          </p:nvPr>
        </p:nvSpPr>
        <p:spPr>
          <a:xfrm>
            <a:off x="2448392" y="2618825"/>
            <a:ext cx="2387927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dirty="0" err="1"/>
              <a:t>Database</a:t>
            </a:r>
            <a:r>
              <a:rPr lang="id-ID" dirty="0"/>
              <a:t> Model</a:t>
            </a:r>
            <a:endParaRPr dirty="0"/>
          </a:p>
        </p:txBody>
      </p:sp>
      <p:sp>
        <p:nvSpPr>
          <p:cNvPr id="1000" name="Google Shape;1000;p39"/>
          <p:cNvSpPr txBox="1">
            <a:spLocks noGrp="1"/>
          </p:cNvSpPr>
          <p:nvPr>
            <p:ph type="subTitle" idx="8"/>
          </p:nvPr>
        </p:nvSpPr>
        <p:spPr>
          <a:xfrm>
            <a:off x="2448270" y="3719500"/>
            <a:ext cx="2309346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dirty="0" err="1"/>
              <a:t>Flowchart</a:t>
            </a:r>
            <a:r>
              <a:rPr lang="id-ID" dirty="0"/>
              <a:t> &amp; </a:t>
            </a:r>
            <a:r>
              <a:rPr lang="id-ID" dirty="0" err="1"/>
              <a:t>Activity</a:t>
            </a:r>
            <a:r>
              <a:rPr lang="id-ID" dirty="0"/>
              <a:t> Diagram</a:t>
            </a:r>
            <a:endParaRPr dirty="0"/>
          </a:p>
        </p:txBody>
      </p:sp>
      <p:sp>
        <p:nvSpPr>
          <p:cNvPr id="1001" name="Google Shape;1001;p39"/>
          <p:cNvSpPr txBox="1">
            <a:spLocks noGrp="1"/>
          </p:cNvSpPr>
          <p:nvPr>
            <p:ph type="title" idx="9"/>
          </p:nvPr>
        </p:nvSpPr>
        <p:spPr>
          <a:xfrm>
            <a:off x="5237956" y="2494625"/>
            <a:ext cx="7737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003" name="Google Shape;1003;p39"/>
          <p:cNvSpPr txBox="1">
            <a:spLocks noGrp="1"/>
          </p:cNvSpPr>
          <p:nvPr>
            <p:ph type="subTitle" idx="14"/>
          </p:nvPr>
        </p:nvSpPr>
        <p:spPr>
          <a:xfrm>
            <a:off x="6163931" y="2618825"/>
            <a:ext cx="1929938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Kesimpulan</a:t>
            </a:r>
            <a:endParaRPr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125D021-E04D-C642-AD0A-69027FEC4F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24"/>
    </mc:Choice>
    <mc:Fallback>
      <p:transition spd="slow" advTm="18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41"/>
          <p:cNvSpPr txBox="1">
            <a:spLocks noGrp="1"/>
          </p:cNvSpPr>
          <p:nvPr>
            <p:ph type="title"/>
          </p:nvPr>
        </p:nvSpPr>
        <p:spPr>
          <a:xfrm>
            <a:off x="1922690" y="2361300"/>
            <a:ext cx="5520207" cy="15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5300" dirty="0" err="1"/>
              <a:t>Mindmap</a:t>
            </a:r>
            <a:r>
              <a:rPr lang="id-ID" sz="5300" dirty="0"/>
              <a:t> Fitur</a:t>
            </a:r>
            <a:endParaRPr sz="5300" dirty="0"/>
          </a:p>
        </p:txBody>
      </p:sp>
      <p:sp>
        <p:nvSpPr>
          <p:cNvPr id="1057" name="Google Shape;1057;p41"/>
          <p:cNvSpPr txBox="1">
            <a:spLocks noGrp="1"/>
          </p:cNvSpPr>
          <p:nvPr>
            <p:ph type="title" idx="2"/>
          </p:nvPr>
        </p:nvSpPr>
        <p:spPr>
          <a:xfrm>
            <a:off x="4027350" y="1272000"/>
            <a:ext cx="1089300" cy="10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058" name="Google Shape;1058;p41"/>
          <p:cNvGrpSpPr/>
          <p:nvPr/>
        </p:nvGrpSpPr>
        <p:grpSpPr>
          <a:xfrm>
            <a:off x="7808800" y="3403550"/>
            <a:ext cx="986125" cy="2095500"/>
            <a:chOff x="7631225" y="2241175"/>
            <a:chExt cx="986125" cy="2095500"/>
          </a:xfrm>
        </p:grpSpPr>
        <p:cxnSp>
          <p:nvCxnSpPr>
            <p:cNvPr id="1059" name="Google Shape;1059;p41"/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0" name="Google Shape;1060;p41"/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1" name="Google Shape;1061;p41"/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2" name="Google Shape;1062;p41"/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41"/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41"/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41"/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7" name="Google Shape;1067;p41"/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8" name="Google Shape;1068;p41"/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9" name="Google Shape;1069;p41"/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0" name="Google Shape;1070;p41"/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1" name="Google Shape;1071;p41"/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2" name="Google Shape;1072;p41"/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73" name="Google Shape;1073;p41"/>
          <p:cNvSpPr/>
          <p:nvPr/>
        </p:nvSpPr>
        <p:spPr>
          <a:xfrm rot="5400000">
            <a:off x="-1603450" y="1231038"/>
            <a:ext cx="2325825" cy="2325825"/>
          </a:xfrm>
          <a:custGeom>
            <a:avLst/>
            <a:gdLst/>
            <a:ahLst/>
            <a:cxnLst/>
            <a:rect l="l" t="t" r="r" b="b"/>
            <a:pathLst>
              <a:path w="93033" h="93033" extrusionOk="0">
                <a:moveTo>
                  <a:pt x="89685" y="61054"/>
                </a:moveTo>
                <a:lnTo>
                  <a:pt x="89685" y="63796"/>
                </a:lnTo>
                <a:lnTo>
                  <a:pt x="89927" y="63150"/>
                </a:lnTo>
                <a:lnTo>
                  <a:pt x="89927" y="61054"/>
                </a:lnTo>
                <a:lnTo>
                  <a:pt x="90693" y="61054"/>
                </a:lnTo>
                <a:cubicBezTo>
                  <a:pt x="90733" y="60973"/>
                  <a:pt x="90733" y="60892"/>
                  <a:pt x="90774" y="60812"/>
                </a:cubicBezTo>
                <a:lnTo>
                  <a:pt x="89927" y="60812"/>
                </a:lnTo>
                <a:lnTo>
                  <a:pt x="89927" y="56255"/>
                </a:lnTo>
                <a:lnTo>
                  <a:pt x="91984" y="56255"/>
                </a:lnTo>
                <a:cubicBezTo>
                  <a:pt x="92024" y="56174"/>
                  <a:pt x="92024" y="56093"/>
                  <a:pt x="92064" y="56013"/>
                </a:cubicBezTo>
                <a:lnTo>
                  <a:pt x="89927" y="56013"/>
                </a:lnTo>
                <a:lnTo>
                  <a:pt x="89927" y="51456"/>
                </a:lnTo>
                <a:lnTo>
                  <a:pt x="92750" y="51456"/>
                </a:lnTo>
                <a:cubicBezTo>
                  <a:pt x="92750" y="51375"/>
                  <a:pt x="92790" y="51295"/>
                  <a:pt x="92790" y="51174"/>
                </a:cubicBezTo>
                <a:lnTo>
                  <a:pt x="89927" y="51174"/>
                </a:lnTo>
                <a:lnTo>
                  <a:pt x="89927" y="46617"/>
                </a:lnTo>
                <a:lnTo>
                  <a:pt x="93032" y="46617"/>
                </a:lnTo>
                <a:lnTo>
                  <a:pt x="93032" y="46496"/>
                </a:lnTo>
                <a:lnTo>
                  <a:pt x="93032" y="46375"/>
                </a:lnTo>
                <a:lnTo>
                  <a:pt x="89927" y="46375"/>
                </a:lnTo>
                <a:lnTo>
                  <a:pt x="89927" y="41818"/>
                </a:lnTo>
                <a:lnTo>
                  <a:pt x="92790" y="41818"/>
                </a:lnTo>
                <a:cubicBezTo>
                  <a:pt x="92790" y="41737"/>
                  <a:pt x="92750" y="41657"/>
                  <a:pt x="92750" y="41576"/>
                </a:cubicBezTo>
                <a:lnTo>
                  <a:pt x="89927" y="41576"/>
                </a:lnTo>
                <a:lnTo>
                  <a:pt x="89927" y="36979"/>
                </a:lnTo>
                <a:lnTo>
                  <a:pt x="92064" y="36979"/>
                </a:lnTo>
                <a:cubicBezTo>
                  <a:pt x="92024" y="36898"/>
                  <a:pt x="92024" y="36818"/>
                  <a:pt x="91984" y="36737"/>
                </a:cubicBezTo>
                <a:lnTo>
                  <a:pt x="89927" y="36737"/>
                </a:lnTo>
                <a:lnTo>
                  <a:pt x="89927" y="32180"/>
                </a:lnTo>
                <a:lnTo>
                  <a:pt x="90774" y="32180"/>
                </a:lnTo>
                <a:cubicBezTo>
                  <a:pt x="90733" y="32099"/>
                  <a:pt x="90733" y="32019"/>
                  <a:pt x="90693" y="31938"/>
                </a:cubicBezTo>
                <a:lnTo>
                  <a:pt x="89927" y="31938"/>
                </a:lnTo>
                <a:lnTo>
                  <a:pt x="89927" y="29841"/>
                </a:lnTo>
                <a:lnTo>
                  <a:pt x="89685" y="29196"/>
                </a:lnTo>
                <a:lnTo>
                  <a:pt x="89685" y="31938"/>
                </a:lnTo>
                <a:lnTo>
                  <a:pt x="85128" y="31938"/>
                </a:lnTo>
                <a:lnTo>
                  <a:pt x="85128" y="27381"/>
                </a:lnTo>
                <a:lnTo>
                  <a:pt x="88919" y="27381"/>
                </a:lnTo>
                <a:cubicBezTo>
                  <a:pt x="88879" y="27301"/>
                  <a:pt x="88838" y="27220"/>
                  <a:pt x="88798" y="27139"/>
                </a:cubicBezTo>
                <a:lnTo>
                  <a:pt x="85128" y="27139"/>
                </a:lnTo>
                <a:lnTo>
                  <a:pt x="85128" y="22542"/>
                </a:lnTo>
                <a:lnTo>
                  <a:pt x="86378" y="22542"/>
                </a:lnTo>
                <a:cubicBezTo>
                  <a:pt x="86338" y="22462"/>
                  <a:pt x="86298" y="22381"/>
                  <a:pt x="86257" y="22300"/>
                </a:cubicBezTo>
                <a:lnTo>
                  <a:pt x="85128" y="22300"/>
                </a:lnTo>
                <a:lnTo>
                  <a:pt x="85128" y="20566"/>
                </a:lnTo>
                <a:cubicBezTo>
                  <a:pt x="85048" y="20445"/>
                  <a:pt x="84967" y="20324"/>
                  <a:pt x="84886" y="20203"/>
                </a:cubicBezTo>
                <a:lnTo>
                  <a:pt x="84886" y="22300"/>
                </a:lnTo>
                <a:lnTo>
                  <a:pt x="80329" y="22300"/>
                </a:lnTo>
                <a:lnTo>
                  <a:pt x="80329" y="17743"/>
                </a:lnTo>
                <a:lnTo>
                  <a:pt x="83072" y="17743"/>
                </a:lnTo>
                <a:lnTo>
                  <a:pt x="82870" y="17501"/>
                </a:lnTo>
                <a:lnTo>
                  <a:pt x="80329" y="17501"/>
                </a:lnTo>
                <a:lnTo>
                  <a:pt x="80329" y="14558"/>
                </a:lnTo>
                <a:lnTo>
                  <a:pt x="80087" y="14316"/>
                </a:lnTo>
                <a:lnTo>
                  <a:pt x="80087" y="17501"/>
                </a:lnTo>
                <a:lnTo>
                  <a:pt x="75490" y="17501"/>
                </a:lnTo>
                <a:lnTo>
                  <a:pt x="75490" y="12945"/>
                </a:lnTo>
                <a:lnTo>
                  <a:pt x="78716" y="12945"/>
                </a:lnTo>
                <a:lnTo>
                  <a:pt x="78434" y="12703"/>
                </a:lnTo>
                <a:lnTo>
                  <a:pt x="75490" y="12703"/>
                </a:lnTo>
                <a:lnTo>
                  <a:pt x="75490" y="10122"/>
                </a:lnTo>
                <a:lnTo>
                  <a:pt x="75248" y="9920"/>
                </a:lnTo>
                <a:lnTo>
                  <a:pt x="75248" y="12703"/>
                </a:lnTo>
                <a:lnTo>
                  <a:pt x="70691" y="12703"/>
                </a:lnTo>
                <a:lnTo>
                  <a:pt x="70691" y="8106"/>
                </a:lnTo>
                <a:lnTo>
                  <a:pt x="72788" y="8106"/>
                </a:lnTo>
                <a:cubicBezTo>
                  <a:pt x="72667" y="8025"/>
                  <a:pt x="72546" y="7944"/>
                  <a:pt x="72425" y="7864"/>
                </a:cubicBezTo>
                <a:lnTo>
                  <a:pt x="70691" y="7864"/>
                </a:lnTo>
                <a:lnTo>
                  <a:pt x="70691" y="6775"/>
                </a:lnTo>
                <a:cubicBezTo>
                  <a:pt x="70611" y="6694"/>
                  <a:pt x="70530" y="6654"/>
                  <a:pt x="70450" y="6613"/>
                </a:cubicBezTo>
                <a:lnTo>
                  <a:pt x="70450" y="7864"/>
                </a:lnTo>
                <a:lnTo>
                  <a:pt x="65893" y="7864"/>
                </a:lnTo>
                <a:lnTo>
                  <a:pt x="65893" y="4194"/>
                </a:lnTo>
                <a:cubicBezTo>
                  <a:pt x="65812" y="4154"/>
                  <a:pt x="65731" y="4113"/>
                  <a:pt x="65651" y="4073"/>
                </a:cubicBezTo>
                <a:lnTo>
                  <a:pt x="65651" y="7864"/>
                </a:lnTo>
                <a:lnTo>
                  <a:pt x="61054" y="7864"/>
                </a:lnTo>
                <a:lnTo>
                  <a:pt x="61054" y="3307"/>
                </a:lnTo>
                <a:lnTo>
                  <a:pt x="63796" y="3307"/>
                </a:lnTo>
                <a:lnTo>
                  <a:pt x="63191" y="3065"/>
                </a:lnTo>
                <a:lnTo>
                  <a:pt x="61054" y="3065"/>
                </a:lnTo>
                <a:lnTo>
                  <a:pt x="61054" y="2339"/>
                </a:lnTo>
                <a:cubicBezTo>
                  <a:pt x="60973" y="2299"/>
                  <a:pt x="60892" y="2258"/>
                  <a:pt x="60812" y="2258"/>
                </a:cubicBezTo>
                <a:lnTo>
                  <a:pt x="60812" y="3065"/>
                </a:lnTo>
                <a:lnTo>
                  <a:pt x="56255" y="3065"/>
                </a:lnTo>
                <a:lnTo>
                  <a:pt x="56255" y="1048"/>
                </a:lnTo>
                <a:cubicBezTo>
                  <a:pt x="56174" y="1008"/>
                  <a:pt x="56093" y="1008"/>
                  <a:pt x="56013" y="968"/>
                </a:cubicBezTo>
                <a:lnTo>
                  <a:pt x="56013" y="3065"/>
                </a:lnTo>
                <a:lnTo>
                  <a:pt x="51456" y="3065"/>
                </a:lnTo>
                <a:lnTo>
                  <a:pt x="51456" y="282"/>
                </a:lnTo>
                <a:cubicBezTo>
                  <a:pt x="51375" y="242"/>
                  <a:pt x="51295" y="242"/>
                  <a:pt x="51214" y="242"/>
                </a:cubicBezTo>
                <a:lnTo>
                  <a:pt x="51214" y="3065"/>
                </a:lnTo>
                <a:lnTo>
                  <a:pt x="46617" y="3065"/>
                </a:lnTo>
                <a:lnTo>
                  <a:pt x="46617" y="0"/>
                </a:lnTo>
                <a:lnTo>
                  <a:pt x="46496" y="0"/>
                </a:lnTo>
                <a:lnTo>
                  <a:pt x="46375" y="0"/>
                </a:lnTo>
                <a:lnTo>
                  <a:pt x="46375" y="3065"/>
                </a:lnTo>
                <a:lnTo>
                  <a:pt x="41818" y="3065"/>
                </a:lnTo>
                <a:lnTo>
                  <a:pt x="41818" y="242"/>
                </a:lnTo>
                <a:cubicBezTo>
                  <a:pt x="41737" y="242"/>
                  <a:pt x="41657" y="242"/>
                  <a:pt x="41576" y="242"/>
                </a:cubicBezTo>
                <a:lnTo>
                  <a:pt x="41576" y="3065"/>
                </a:lnTo>
                <a:lnTo>
                  <a:pt x="37019" y="3065"/>
                </a:lnTo>
                <a:lnTo>
                  <a:pt x="37019" y="968"/>
                </a:lnTo>
                <a:cubicBezTo>
                  <a:pt x="36939" y="1008"/>
                  <a:pt x="36858" y="1008"/>
                  <a:pt x="36777" y="1008"/>
                </a:cubicBezTo>
                <a:lnTo>
                  <a:pt x="36777" y="3065"/>
                </a:lnTo>
                <a:lnTo>
                  <a:pt x="32180" y="3065"/>
                </a:lnTo>
                <a:lnTo>
                  <a:pt x="32180" y="2258"/>
                </a:lnTo>
                <a:cubicBezTo>
                  <a:pt x="32099" y="2258"/>
                  <a:pt x="32019" y="2299"/>
                  <a:pt x="31938" y="2339"/>
                </a:cubicBezTo>
                <a:lnTo>
                  <a:pt x="31938" y="3065"/>
                </a:lnTo>
                <a:lnTo>
                  <a:pt x="29841" y="3065"/>
                </a:lnTo>
                <a:lnTo>
                  <a:pt x="29236" y="3307"/>
                </a:lnTo>
                <a:lnTo>
                  <a:pt x="31938" y="3307"/>
                </a:lnTo>
                <a:lnTo>
                  <a:pt x="31938" y="7904"/>
                </a:lnTo>
                <a:lnTo>
                  <a:pt x="27381" y="7904"/>
                </a:lnTo>
                <a:lnTo>
                  <a:pt x="27381" y="4113"/>
                </a:lnTo>
                <a:cubicBezTo>
                  <a:pt x="27301" y="4154"/>
                  <a:pt x="27220" y="4194"/>
                  <a:pt x="27139" y="4234"/>
                </a:cubicBezTo>
                <a:lnTo>
                  <a:pt x="27139" y="7904"/>
                </a:lnTo>
                <a:lnTo>
                  <a:pt x="22542" y="7904"/>
                </a:lnTo>
                <a:lnTo>
                  <a:pt x="22542" y="6613"/>
                </a:lnTo>
                <a:cubicBezTo>
                  <a:pt x="22462" y="6694"/>
                  <a:pt x="22381" y="6734"/>
                  <a:pt x="22300" y="6775"/>
                </a:cubicBezTo>
                <a:lnTo>
                  <a:pt x="22300" y="7904"/>
                </a:lnTo>
                <a:lnTo>
                  <a:pt x="20566" y="7904"/>
                </a:lnTo>
                <a:cubicBezTo>
                  <a:pt x="20445" y="7985"/>
                  <a:pt x="20324" y="8065"/>
                  <a:pt x="20203" y="8146"/>
                </a:cubicBezTo>
                <a:lnTo>
                  <a:pt x="22300" y="8146"/>
                </a:lnTo>
                <a:lnTo>
                  <a:pt x="22300" y="12703"/>
                </a:lnTo>
                <a:lnTo>
                  <a:pt x="17743" y="12703"/>
                </a:lnTo>
                <a:lnTo>
                  <a:pt x="17743" y="9961"/>
                </a:lnTo>
                <a:lnTo>
                  <a:pt x="17501" y="10162"/>
                </a:lnTo>
                <a:lnTo>
                  <a:pt x="17501" y="12703"/>
                </a:lnTo>
                <a:lnTo>
                  <a:pt x="14558" y="12703"/>
                </a:lnTo>
                <a:lnTo>
                  <a:pt x="14316" y="12945"/>
                </a:lnTo>
                <a:lnTo>
                  <a:pt x="17501" y="12945"/>
                </a:lnTo>
                <a:lnTo>
                  <a:pt x="17501" y="17542"/>
                </a:lnTo>
                <a:lnTo>
                  <a:pt x="12945" y="17542"/>
                </a:lnTo>
                <a:lnTo>
                  <a:pt x="12945" y="14316"/>
                </a:lnTo>
                <a:lnTo>
                  <a:pt x="12703" y="14598"/>
                </a:lnTo>
                <a:lnTo>
                  <a:pt x="12703" y="17542"/>
                </a:lnTo>
                <a:lnTo>
                  <a:pt x="10122" y="17542"/>
                </a:lnTo>
                <a:lnTo>
                  <a:pt x="9920" y="17784"/>
                </a:lnTo>
                <a:lnTo>
                  <a:pt x="12703" y="17784"/>
                </a:lnTo>
                <a:lnTo>
                  <a:pt x="12703" y="22341"/>
                </a:lnTo>
                <a:lnTo>
                  <a:pt x="8106" y="22341"/>
                </a:lnTo>
                <a:lnTo>
                  <a:pt x="8106" y="20244"/>
                </a:lnTo>
                <a:cubicBezTo>
                  <a:pt x="8025" y="20365"/>
                  <a:pt x="7944" y="20486"/>
                  <a:pt x="7864" y="20607"/>
                </a:cubicBezTo>
                <a:lnTo>
                  <a:pt x="7864" y="22341"/>
                </a:lnTo>
                <a:lnTo>
                  <a:pt x="6775" y="22341"/>
                </a:lnTo>
                <a:cubicBezTo>
                  <a:pt x="6694" y="22421"/>
                  <a:pt x="6654" y="22502"/>
                  <a:pt x="6613" y="22583"/>
                </a:cubicBezTo>
                <a:lnTo>
                  <a:pt x="7864" y="22583"/>
                </a:lnTo>
                <a:lnTo>
                  <a:pt x="7864" y="27139"/>
                </a:lnTo>
                <a:lnTo>
                  <a:pt x="4194" y="27139"/>
                </a:lnTo>
                <a:cubicBezTo>
                  <a:pt x="4154" y="27220"/>
                  <a:pt x="4113" y="27301"/>
                  <a:pt x="4073" y="27381"/>
                </a:cubicBezTo>
                <a:lnTo>
                  <a:pt x="7864" y="27381"/>
                </a:lnTo>
                <a:lnTo>
                  <a:pt x="7864" y="31978"/>
                </a:lnTo>
                <a:lnTo>
                  <a:pt x="3307" y="31978"/>
                </a:lnTo>
                <a:lnTo>
                  <a:pt x="3307" y="29236"/>
                </a:lnTo>
                <a:lnTo>
                  <a:pt x="3065" y="29841"/>
                </a:lnTo>
                <a:lnTo>
                  <a:pt x="3065" y="31978"/>
                </a:lnTo>
                <a:lnTo>
                  <a:pt x="2299" y="31978"/>
                </a:lnTo>
                <a:cubicBezTo>
                  <a:pt x="2299" y="32059"/>
                  <a:pt x="2258" y="32140"/>
                  <a:pt x="2218" y="32220"/>
                </a:cubicBezTo>
                <a:lnTo>
                  <a:pt x="3065" y="32220"/>
                </a:lnTo>
                <a:lnTo>
                  <a:pt x="3065" y="36777"/>
                </a:lnTo>
                <a:lnTo>
                  <a:pt x="1008" y="36777"/>
                </a:lnTo>
                <a:cubicBezTo>
                  <a:pt x="1008" y="36858"/>
                  <a:pt x="968" y="36939"/>
                  <a:pt x="968" y="37019"/>
                </a:cubicBezTo>
                <a:lnTo>
                  <a:pt x="3065" y="37019"/>
                </a:lnTo>
                <a:lnTo>
                  <a:pt x="3065" y="41576"/>
                </a:lnTo>
                <a:lnTo>
                  <a:pt x="242" y="41576"/>
                </a:lnTo>
                <a:cubicBezTo>
                  <a:pt x="242" y="41657"/>
                  <a:pt x="242" y="41737"/>
                  <a:pt x="242" y="41818"/>
                </a:cubicBezTo>
                <a:lnTo>
                  <a:pt x="3065" y="41818"/>
                </a:lnTo>
                <a:lnTo>
                  <a:pt x="3065" y="46415"/>
                </a:lnTo>
                <a:lnTo>
                  <a:pt x="0" y="46415"/>
                </a:lnTo>
                <a:lnTo>
                  <a:pt x="0" y="46536"/>
                </a:lnTo>
                <a:lnTo>
                  <a:pt x="0" y="46657"/>
                </a:lnTo>
                <a:lnTo>
                  <a:pt x="3065" y="46657"/>
                </a:lnTo>
                <a:lnTo>
                  <a:pt x="3065" y="51214"/>
                </a:lnTo>
                <a:lnTo>
                  <a:pt x="242" y="51214"/>
                </a:lnTo>
                <a:cubicBezTo>
                  <a:pt x="242" y="51295"/>
                  <a:pt x="242" y="51375"/>
                  <a:pt x="242" y="51456"/>
                </a:cubicBezTo>
                <a:lnTo>
                  <a:pt x="3065" y="51456"/>
                </a:lnTo>
                <a:lnTo>
                  <a:pt x="3065" y="56053"/>
                </a:lnTo>
                <a:lnTo>
                  <a:pt x="968" y="56053"/>
                </a:lnTo>
                <a:cubicBezTo>
                  <a:pt x="968" y="56134"/>
                  <a:pt x="1008" y="56174"/>
                  <a:pt x="1008" y="56295"/>
                </a:cubicBezTo>
                <a:lnTo>
                  <a:pt x="3065" y="56295"/>
                </a:lnTo>
                <a:lnTo>
                  <a:pt x="3065" y="60852"/>
                </a:lnTo>
                <a:lnTo>
                  <a:pt x="2218" y="60852"/>
                </a:lnTo>
                <a:cubicBezTo>
                  <a:pt x="2258" y="60933"/>
                  <a:pt x="2299" y="61013"/>
                  <a:pt x="2299" y="61094"/>
                </a:cubicBezTo>
                <a:lnTo>
                  <a:pt x="3065" y="61094"/>
                </a:lnTo>
                <a:lnTo>
                  <a:pt x="3065" y="63191"/>
                </a:lnTo>
                <a:lnTo>
                  <a:pt x="3307" y="63836"/>
                </a:lnTo>
                <a:lnTo>
                  <a:pt x="3307" y="61094"/>
                </a:lnTo>
                <a:lnTo>
                  <a:pt x="7864" y="61094"/>
                </a:lnTo>
                <a:lnTo>
                  <a:pt x="7864" y="65651"/>
                </a:lnTo>
                <a:lnTo>
                  <a:pt x="4073" y="65651"/>
                </a:lnTo>
                <a:cubicBezTo>
                  <a:pt x="4113" y="65731"/>
                  <a:pt x="4154" y="65812"/>
                  <a:pt x="4194" y="65893"/>
                </a:cubicBezTo>
                <a:lnTo>
                  <a:pt x="7864" y="65893"/>
                </a:lnTo>
                <a:lnTo>
                  <a:pt x="7864" y="70490"/>
                </a:lnTo>
                <a:lnTo>
                  <a:pt x="6613" y="70490"/>
                </a:lnTo>
                <a:cubicBezTo>
                  <a:pt x="6654" y="70570"/>
                  <a:pt x="6694" y="70651"/>
                  <a:pt x="6775" y="70732"/>
                </a:cubicBezTo>
                <a:lnTo>
                  <a:pt x="7864" y="70732"/>
                </a:lnTo>
                <a:lnTo>
                  <a:pt x="7864" y="72466"/>
                </a:lnTo>
                <a:cubicBezTo>
                  <a:pt x="7944" y="72587"/>
                  <a:pt x="8025" y="72708"/>
                  <a:pt x="8106" y="72829"/>
                </a:cubicBezTo>
                <a:lnTo>
                  <a:pt x="8106" y="70732"/>
                </a:lnTo>
                <a:lnTo>
                  <a:pt x="12703" y="70732"/>
                </a:lnTo>
                <a:lnTo>
                  <a:pt x="12703" y="75289"/>
                </a:lnTo>
                <a:lnTo>
                  <a:pt x="9920" y="75289"/>
                </a:lnTo>
                <a:lnTo>
                  <a:pt x="10122" y="75531"/>
                </a:lnTo>
                <a:lnTo>
                  <a:pt x="12703" y="75531"/>
                </a:lnTo>
                <a:lnTo>
                  <a:pt x="12703" y="78474"/>
                </a:lnTo>
                <a:lnTo>
                  <a:pt x="12945" y="78716"/>
                </a:lnTo>
                <a:lnTo>
                  <a:pt x="12945" y="75531"/>
                </a:lnTo>
                <a:lnTo>
                  <a:pt x="17501" y="75531"/>
                </a:lnTo>
                <a:lnTo>
                  <a:pt x="17501" y="80087"/>
                </a:lnTo>
                <a:lnTo>
                  <a:pt x="14316" y="80087"/>
                </a:lnTo>
                <a:lnTo>
                  <a:pt x="14558" y="80329"/>
                </a:lnTo>
                <a:lnTo>
                  <a:pt x="17501" y="80329"/>
                </a:lnTo>
                <a:lnTo>
                  <a:pt x="17501" y="82910"/>
                </a:lnTo>
                <a:lnTo>
                  <a:pt x="17743" y="83072"/>
                </a:lnTo>
                <a:lnTo>
                  <a:pt x="17743" y="80329"/>
                </a:lnTo>
                <a:lnTo>
                  <a:pt x="22300" y="80329"/>
                </a:lnTo>
                <a:lnTo>
                  <a:pt x="22300" y="84927"/>
                </a:lnTo>
                <a:lnTo>
                  <a:pt x="20203" y="84927"/>
                </a:lnTo>
                <a:cubicBezTo>
                  <a:pt x="20324" y="85007"/>
                  <a:pt x="20445" y="85088"/>
                  <a:pt x="20566" y="85168"/>
                </a:cubicBezTo>
                <a:lnTo>
                  <a:pt x="22300" y="85168"/>
                </a:lnTo>
                <a:lnTo>
                  <a:pt x="22300" y="86257"/>
                </a:lnTo>
                <a:cubicBezTo>
                  <a:pt x="22381" y="86338"/>
                  <a:pt x="22462" y="86378"/>
                  <a:pt x="22542" y="86419"/>
                </a:cubicBezTo>
                <a:lnTo>
                  <a:pt x="22542" y="85168"/>
                </a:lnTo>
                <a:lnTo>
                  <a:pt x="27139" y="85168"/>
                </a:lnTo>
                <a:lnTo>
                  <a:pt x="27139" y="88838"/>
                </a:lnTo>
                <a:cubicBezTo>
                  <a:pt x="27220" y="88878"/>
                  <a:pt x="27301" y="88919"/>
                  <a:pt x="27381" y="88959"/>
                </a:cubicBezTo>
                <a:lnTo>
                  <a:pt x="27381" y="85168"/>
                </a:lnTo>
                <a:lnTo>
                  <a:pt x="31938" y="85168"/>
                </a:lnTo>
                <a:lnTo>
                  <a:pt x="31938" y="89725"/>
                </a:lnTo>
                <a:lnTo>
                  <a:pt x="29236" y="89725"/>
                </a:lnTo>
                <a:lnTo>
                  <a:pt x="29841" y="89967"/>
                </a:lnTo>
                <a:lnTo>
                  <a:pt x="31938" y="89967"/>
                </a:lnTo>
                <a:lnTo>
                  <a:pt x="31938" y="90733"/>
                </a:lnTo>
                <a:cubicBezTo>
                  <a:pt x="32019" y="90733"/>
                  <a:pt x="32099" y="90774"/>
                  <a:pt x="32180" y="90814"/>
                </a:cubicBezTo>
                <a:lnTo>
                  <a:pt x="32180" y="89967"/>
                </a:lnTo>
                <a:lnTo>
                  <a:pt x="36777" y="89967"/>
                </a:lnTo>
                <a:lnTo>
                  <a:pt x="36777" y="92024"/>
                </a:lnTo>
                <a:cubicBezTo>
                  <a:pt x="36858" y="92024"/>
                  <a:pt x="36939" y="92064"/>
                  <a:pt x="37019" y="92064"/>
                </a:cubicBezTo>
                <a:lnTo>
                  <a:pt x="37019" y="89967"/>
                </a:lnTo>
                <a:lnTo>
                  <a:pt x="41576" y="89967"/>
                </a:lnTo>
                <a:lnTo>
                  <a:pt x="41576" y="92790"/>
                </a:lnTo>
                <a:cubicBezTo>
                  <a:pt x="41657" y="92790"/>
                  <a:pt x="41737" y="92790"/>
                  <a:pt x="41818" y="92790"/>
                </a:cubicBezTo>
                <a:lnTo>
                  <a:pt x="41818" y="89967"/>
                </a:lnTo>
                <a:lnTo>
                  <a:pt x="46375" y="89967"/>
                </a:lnTo>
                <a:lnTo>
                  <a:pt x="46375" y="93032"/>
                </a:lnTo>
                <a:lnTo>
                  <a:pt x="46496" y="93032"/>
                </a:lnTo>
                <a:lnTo>
                  <a:pt x="46617" y="93032"/>
                </a:lnTo>
                <a:lnTo>
                  <a:pt x="46617" y="89967"/>
                </a:lnTo>
                <a:lnTo>
                  <a:pt x="51214" y="89967"/>
                </a:lnTo>
                <a:lnTo>
                  <a:pt x="51214" y="92790"/>
                </a:lnTo>
                <a:cubicBezTo>
                  <a:pt x="51295" y="92790"/>
                  <a:pt x="51375" y="92790"/>
                  <a:pt x="51456" y="92790"/>
                </a:cubicBezTo>
                <a:lnTo>
                  <a:pt x="51456" y="89967"/>
                </a:lnTo>
                <a:lnTo>
                  <a:pt x="56013" y="89967"/>
                </a:lnTo>
                <a:lnTo>
                  <a:pt x="56013" y="92064"/>
                </a:lnTo>
                <a:cubicBezTo>
                  <a:pt x="56093" y="92064"/>
                  <a:pt x="56174" y="92024"/>
                  <a:pt x="56255" y="92024"/>
                </a:cubicBezTo>
                <a:lnTo>
                  <a:pt x="56255" y="89967"/>
                </a:lnTo>
                <a:lnTo>
                  <a:pt x="60812" y="89967"/>
                </a:lnTo>
                <a:lnTo>
                  <a:pt x="60812" y="90814"/>
                </a:lnTo>
                <a:cubicBezTo>
                  <a:pt x="60892" y="90774"/>
                  <a:pt x="60973" y="90733"/>
                  <a:pt x="61054" y="90733"/>
                </a:cubicBezTo>
                <a:lnTo>
                  <a:pt x="61054" y="89967"/>
                </a:lnTo>
                <a:lnTo>
                  <a:pt x="63191" y="89967"/>
                </a:lnTo>
                <a:lnTo>
                  <a:pt x="63796" y="89725"/>
                </a:lnTo>
                <a:lnTo>
                  <a:pt x="61054" y="89725"/>
                </a:lnTo>
                <a:lnTo>
                  <a:pt x="61054" y="85168"/>
                </a:lnTo>
                <a:lnTo>
                  <a:pt x="65651" y="85168"/>
                </a:lnTo>
                <a:lnTo>
                  <a:pt x="65651" y="88959"/>
                </a:lnTo>
                <a:cubicBezTo>
                  <a:pt x="65731" y="88919"/>
                  <a:pt x="65812" y="88878"/>
                  <a:pt x="65893" y="88838"/>
                </a:cubicBezTo>
                <a:lnTo>
                  <a:pt x="65893" y="85168"/>
                </a:lnTo>
                <a:lnTo>
                  <a:pt x="70450" y="85168"/>
                </a:lnTo>
                <a:lnTo>
                  <a:pt x="70450" y="86419"/>
                </a:lnTo>
                <a:cubicBezTo>
                  <a:pt x="70530" y="86378"/>
                  <a:pt x="70611" y="86338"/>
                  <a:pt x="70691" y="86257"/>
                </a:cubicBezTo>
                <a:lnTo>
                  <a:pt x="70691" y="85168"/>
                </a:lnTo>
                <a:lnTo>
                  <a:pt x="72425" y="85168"/>
                </a:lnTo>
                <a:cubicBezTo>
                  <a:pt x="72546" y="85088"/>
                  <a:pt x="72667" y="85007"/>
                  <a:pt x="72788" y="84927"/>
                </a:cubicBezTo>
                <a:lnTo>
                  <a:pt x="70691" y="84927"/>
                </a:lnTo>
                <a:lnTo>
                  <a:pt x="70691" y="80329"/>
                </a:lnTo>
                <a:lnTo>
                  <a:pt x="75248" y="80329"/>
                </a:lnTo>
                <a:lnTo>
                  <a:pt x="75248" y="83072"/>
                </a:lnTo>
                <a:lnTo>
                  <a:pt x="75490" y="82910"/>
                </a:lnTo>
                <a:lnTo>
                  <a:pt x="75490" y="80329"/>
                </a:lnTo>
                <a:lnTo>
                  <a:pt x="78434" y="80329"/>
                </a:lnTo>
                <a:lnTo>
                  <a:pt x="78716" y="80087"/>
                </a:lnTo>
                <a:lnTo>
                  <a:pt x="75490" y="80087"/>
                </a:lnTo>
                <a:lnTo>
                  <a:pt x="75490" y="75531"/>
                </a:lnTo>
                <a:lnTo>
                  <a:pt x="80087" y="75531"/>
                </a:lnTo>
                <a:lnTo>
                  <a:pt x="80087" y="78716"/>
                </a:lnTo>
                <a:lnTo>
                  <a:pt x="80329" y="78474"/>
                </a:lnTo>
                <a:lnTo>
                  <a:pt x="80329" y="75531"/>
                </a:lnTo>
                <a:lnTo>
                  <a:pt x="82870" y="75531"/>
                </a:lnTo>
                <a:lnTo>
                  <a:pt x="83072" y="75289"/>
                </a:lnTo>
                <a:lnTo>
                  <a:pt x="80329" y="75289"/>
                </a:lnTo>
                <a:lnTo>
                  <a:pt x="80329" y="70732"/>
                </a:lnTo>
                <a:lnTo>
                  <a:pt x="84886" y="70732"/>
                </a:lnTo>
                <a:lnTo>
                  <a:pt x="84886" y="72829"/>
                </a:lnTo>
                <a:cubicBezTo>
                  <a:pt x="84967" y="72708"/>
                  <a:pt x="85048" y="72587"/>
                  <a:pt x="85128" y="72466"/>
                </a:cubicBezTo>
                <a:lnTo>
                  <a:pt x="85128" y="70732"/>
                </a:lnTo>
                <a:lnTo>
                  <a:pt x="86257" y="70732"/>
                </a:lnTo>
                <a:cubicBezTo>
                  <a:pt x="86298" y="70651"/>
                  <a:pt x="86338" y="70570"/>
                  <a:pt x="86378" y="70490"/>
                </a:cubicBezTo>
                <a:lnTo>
                  <a:pt x="85128" y="70490"/>
                </a:lnTo>
                <a:lnTo>
                  <a:pt x="85128" y="65893"/>
                </a:lnTo>
                <a:lnTo>
                  <a:pt x="88798" y="65893"/>
                </a:lnTo>
                <a:cubicBezTo>
                  <a:pt x="88838" y="65812"/>
                  <a:pt x="88879" y="65731"/>
                  <a:pt x="88919" y="65651"/>
                </a:cubicBezTo>
                <a:lnTo>
                  <a:pt x="85128" y="65651"/>
                </a:lnTo>
                <a:lnTo>
                  <a:pt x="85128" y="61094"/>
                </a:lnTo>
                <a:lnTo>
                  <a:pt x="89685" y="61094"/>
                </a:lnTo>
                <a:close/>
                <a:moveTo>
                  <a:pt x="85128" y="32180"/>
                </a:moveTo>
                <a:lnTo>
                  <a:pt x="89685" y="32180"/>
                </a:lnTo>
                <a:lnTo>
                  <a:pt x="89685" y="36777"/>
                </a:lnTo>
                <a:lnTo>
                  <a:pt x="85128" y="36777"/>
                </a:lnTo>
                <a:close/>
                <a:moveTo>
                  <a:pt x="85128" y="37019"/>
                </a:moveTo>
                <a:lnTo>
                  <a:pt x="89685" y="37019"/>
                </a:lnTo>
                <a:lnTo>
                  <a:pt x="89685" y="41576"/>
                </a:lnTo>
                <a:lnTo>
                  <a:pt x="85128" y="41576"/>
                </a:lnTo>
                <a:close/>
                <a:moveTo>
                  <a:pt x="85128" y="41818"/>
                </a:moveTo>
                <a:lnTo>
                  <a:pt x="89685" y="41818"/>
                </a:lnTo>
                <a:lnTo>
                  <a:pt x="89685" y="46375"/>
                </a:lnTo>
                <a:lnTo>
                  <a:pt x="85128" y="46375"/>
                </a:lnTo>
                <a:close/>
                <a:moveTo>
                  <a:pt x="85128" y="46617"/>
                </a:moveTo>
                <a:lnTo>
                  <a:pt x="89685" y="46617"/>
                </a:lnTo>
                <a:lnTo>
                  <a:pt x="89685" y="51214"/>
                </a:lnTo>
                <a:lnTo>
                  <a:pt x="85128" y="51214"/>
                </a:lnTo>
                <a:close/>
                <a:moveTo>
                  <a:pt x="85128" y="51456"/>
                </a:moveTo>
                <a:lnTo>
                  <a:pt x="89685" y="51456"/>
                </a:lnTo>
                <a:lnTo>
                  <a:pt x="89685" y="56013"/>
                </a:lnTo>
                <a:lnTo>
                  <a:pt x="85128" y="56013"/>
                </a:lnTo>
                <a:close/>
                <a:moveTo>
                  <a:pt x="85128" y="56255"/>
                </a:moveTo>
                <a:lnTo>
                  <a:pt x="89685" y="56255"/>
                </a:lnTo>
                <a:lnTo>
                  <a:pt x="89685" y="60812"/>
                </a:lnTo>
                <a:lnTo>
                  <a:pt x="85128" y="60812"/>
                </a:lnTo>
                <a:close/>
                <a:moveTo>
                  <a:pt x="7904" y="60812"/>
                </a:moveTo>
                <a:lnTo>
                  <a:pt x="3347" y="60812"/>
                </a:lnTo>
                <a:lnTo>
                  <a:pt x="3347" y="56255"/>
                </a:lnTo>
                <a:lnTo>
                  <a:pt x="7904" y="56255"/>
                </a:lnTo>
                <a:close/>
                <a:moveTo>
                  <a:pt x="7904" y="56013"/>
                </a:moveTo>
                <a:lnTo>
                  <a:pt x="3347" y="56013"/>
                </a:lnTo>
                <a:lnTo>
                  <a:pt x="3347" y="51456"/>
                </a:lnTo>
                <a:lnTo>
                  <a:pt x="7904" y="51456"/>
                </a:lnTo>
                <a:close/>
                <a:moveTo>
                  <a:pt x="7904" y="51214"/>
                </a:moveTo>
                <a:lnTo>
                  <a:pt x="3347" y="51214"/>
                </a:lnTo>
                <a:lnTo>
                  <a:pt x="3347" y="46617"/>
                </a:lnTo>
                <a:lnTo>
                  <a:pt x="7904" y="46617"/>
                </a:lnTo>
                <a:close/>
                <a:moveTo>
                  <a:pt x="7904" y="46375"/>
                </a:moveTo>
                <a:lnTo>
                  <a:pt x="3347" y="46375"/>
                </a:lnTo>
                <a:lnTo>
                  <a:pt x="3347" y="41818"/>
                </a:lnTo>
                <a:lnTo>
                  <a:pt x="7904" y="41818"/>
                </a:lnTo>
                <a:close/>
                <a:moveTo>
                  <a:pt x="7904" y="41576"/>
                </a:moveTo>
                <a:lnTo>
                  <a:pt x="3347" y="41576"/>
                </a:lnTo>
                <a:lnTo>
                  <a:pt x="3347" y="37019"/>
                </a:lnTo>
                <a:lnTo>
                  <a:pt x="7904" y="37019"/>
                </a:lnTo>
                <a:close/>
                <a:moveTo>
                  <a:pt x="7904" y="36777"/>
                </a:moveTo>
                <a:lnTo>
                  <a:pt x="3347" y="36777"/>
                </a:lnTo>
                <a:lnTo>
                  <a:pt x="3347" y="32180"/>
                </a:lnTo>
                <a:lnTo>
                  <a:pt x="7904" y="32180"/>
                </a:lnTo>
                <a:close/>
                <a:moveTo>
                  <a:pt x="12703" y="70449"/>
                </a:moveTo>
                <a:lnTo>
                  <a:pt x="8146" y="70449"/>
                </a:lnTo>
                <a:lnTo>
                  <a:pt x="8146" y="65893"/>
                </a:lnTo>
                <a:lnTo>
                  <a:pt x="12703" y="65893"/>
                </a:lnTo>
                <a:close/>
                <a:moveTo>
                  <a:pt x="12703" y="65610"/>
                </a:moveTo>
                <a:lnTo>
                  <a:pt x="8146" y="65610"/>
                </a:lnTo>
                <a:lnTo>
                  <a:pt x="8146" y="61054"/>
                </a:lnTo>
                <a:lnTo>
                  <a:pt x="12703" y="61054"/>
                </a:lnTo>
                <a:close/>
                <a:moveTo>
                  <a:pt x="12703" y="60812"/>
                </a:moveTo>
                <a:lnTo>
                  <a:pt x="8146" y="60812"/>
                </a:lnTo>
                <a:lnTo>
                  <a:pt x="8146" y="56255"/>
                </a:lnTo>
                <a:lnTo>
                  <a:pt x="12703" y="56255"/>
                </a:lnTo>
                <a:close/>
                <a:moveTo>
                  <a:pt x="12703" y="56013"/>
                </a:moveTo>
                <a:lnTo>
                  <a:pt x="8146" y="56013"/>
                </a:lnTo>
                <a:lnTo>
                  <a:pt x="8146" y="51456"/>
                </a:lnTo>
                <a:lnTo>
                  <a:pt x="12703" y="51456"/>
                </a:lnTo>
                <a:close/>
                <a:moveTo>
                  <a:pt x="12703" y="51174"/>
                </a:moveTo>
                <a:lnTo>
                  <a:pt x="8146" y="51174"/>
                </a:lnTo>
                <a:lnTo>
                  <a:pt x="8146" y="46617"/>
                </a:lnTo>
                <a:lnTo>
                  <a:pt x="12703" y="46617"/>
                </a:lnTo>
                <a:close/>
                <a:moveTo>
                  <a:pt x="12703" y="46375"/>
                </a:moveTo>
                <a:lnTo>
                  <a:pt x="8146" y="46375"/>
                </a:lnTo>
                <a:lnTo>
                  <a:pt x="8146" y="41818"/>
                </a:lnTo>
                <a:lnTo>
                  <a:pt x="12703" y="41818"/>
                </a:lnTo>
                <a:close/>
                <a:moveTo>
                  <a:pt x="12703" y="41576"/>
                </a:moveTo>
                <a:lnTo>
                  <a:pt x="8146" y="41576"/>
                </a:lnTo>
                <a:lnTo>
                  <a:pt x="8146" y="36979"/>
                </a:lnTo>
                <a:lnTo>
                  <a:pt x="12703" y="36979"/>
                </a:lnTo>
                <a:close/>
                <a:moveTo>
                  <a:pt x="12703" y="36737"/>
                </a:moveTo>
                <a:lnTo>
                  <a:pt x="8146" y="36737"/>
                </a:lnTo>
                <a:lnTo>
                  <a:pt x="8146" y="32180"/>
                </a:lnTo>
                <a:lnTo>
                  <a:pt x="12703" y="32180"/>
                </a:lnTo>
                <a:close/>
                <a:moveTo>
                  <a:pt x="12703" y="31938"/>
                </a:moveTo>
                <a:lnTo>
                  <a:pt x="8146" y="31938"/>
                </a:lnTo>
                <a:lnTo>
                  <a:pt x="8146" y="27381"/>
                </a:lnTo>
                <a:lnTo>
                  <a:pt x="12703" y="27381"/>
                </a:lnTo>
                <a:close/>
                <a:moveTo>
                  <a:pt x="12703" y="27139"/>
                </a:moveTo>
                <a:lnTo>
                  <a:pt x="8146" y="27139"/>
                </a:lnTo>
                <a:lnTo>
                  <a:pt x="8146" y="22542"/>
                </a:lnTo>
                <a:lnTo>
                  <a:pt x="12703" y="22542"/>
                </a:lnTo>
                <a:close/>
                <a:moveTo>
                  <a:pt x="17542" y="75248"/>
                </a:moveTo>
                <a:lnTo>
                  <a:pt x="12945" y="75248"/>
                </a:lnTo>
                <a:lnTo>
                  <a:pt x="12945" y="70651"/>
                </a:lnTo>
                <a:lnTo>
                  <a:pt x="17542" y="70651"/>
                </a:lnTo>
                <a:close/>
                <a:moveTo>
                  <a:pt x="17542" y="70449"/>
                </a:moveTo>
                <a:lnTo>
                  <a:pt x="12945" y="70449"/>
                </a:lnTo>
                <a:lnTo>
                  <a:pt x="12945" y="65852"/>
                </a:lnTo>
                <a:lnTo>
                  <a:pt x="17542" y="65852"/>
                </a:lnTo>
                <a:close/>
                <a:moveTo>
                  <a:pt x="17542" y="65610"/>
                </a:moveTo>
                <a:lnTo>
                  <a:pt x="12945" y="65610"/>
                </a:lnTo>
                <a:lnTo>
                  <a:pt x="12945" y="61054"/>
                </a:lnTo>
                <a:lnTo>
                  <a:pt x="17542" y="61054"/>
                </a:lnTo>
                <a:close/>
                <a:moveTo>
                  <a:pt x="17542" y="60812"/>
                </a:moveTo>
                <a:lnTo>
                  <a:pt x="12945" y="60812"/>
                </a:lnTo>
                <a:lnTo>
                  <a:pt x="12945" y="56214"/>
                </a:lnTo>
                <a:lnTo>
                  <a:pt x="17542" y="56214"/>
                </a:lnTo>
                <a:close/>
                <a:moveTo>
                  <a:pt x="17542" y="55972"/>
                </a:moveTo>
                <a:lnTo>
                  <a:pt x="12945" y="55972"/>
                </a:lnTo>
                <a:lnTo>
                  <a:pt x="12945" y="51416"/>
                </a:lnTo>
                <a:lnTo>
                  <a:pt x="17542" y="51416"/>
                </a:lnTo>
                <a:close/>
                <a:moveTo>
                  <a:pt x="17542" y="51174"/>
                </a:moveTo>
                <a:lnTo>
                  <a:pt x="12945" y="51174"/>
                </a:lnTo>
                <a:lnTo>
                  <a:pt x="12945" y="46617"/>
                </a:lnTo>
                <a:lnTo>
                  <a:pt x="17542" y="46617"/>
                </a:lnTo>
                <a:close/>
                <a:moveTo>
                  <a:pt x="17542" y="46375"/>
                </a:moveTo>
                <a:lnTo>
                  <a:pt x="12945" y="46375"/>
                </a:lnTo>
                <a:lnTo>
                  <a:pt x="12945" y="41778"/>
                </a:lnTo>
                <a:lnTo>
                  <a:pt x="17542" y="41778"/>
                </a:lnTo>
                <a:close/>
                <a:moveTo>
                  <a:pt x="17542" y="41536"/>
                </a:moveTo>
                <a:lnTo>
                  <a:pt x="12945" y="41536"/>
                </a:lnTo>
                <a:lnTo>
                  <a:pt x="12945" y="36979"/>
                </a:lnTo>
                <a:lnTo>
                  <a:pt x="17542" y="36979"/>
                </a:lnTo>
                <a:close/>
                <a:moveTo>
                  <a:pt x="17542" y="36737"/>
                </a:moveTo>
                <a:lnTo>
                  <a:pt x="12945" y="36737"/>
                </a:lnTo>
                <a:lnTo>
                  <a:pt x="12945" y="32180"/>
                </a:lnTo>
                <a:lnTo>
                  <a:pt x="17542" y="32180"/>
                </a:lnTo>
                <a:close/>
                <a:moveTo>
                  <a:pt x="17542" y="31938"/>
                </a:moveTo>
                <a:lnTo>
                  <a:pt x="12945" y="31938"/>
                </a:lnTo>
                <a:lnTo>
                  <a:pt x="12945" y="27341"/>
                </a:lnTo>
                <a:lnTo>
                  <a:pt x="17542" y="27341"/>
                </a:lnTo>
                <a:close/>
                <a:moveTo>
                  <a:pt x="17542" y="27099"/>
                </a:moveTo>
                <a:lnTo>
                  <a:pt x="12945" y="27099"/>
                </a:lnTo>
                <a:lnTo>
                  <a:pt x="12945" y="22542"/>
                </a:lnTo>
                <a:lnTo>
                  <a:pt x="17542" y="22542"/>
                </a:lnTo>
                <a:close/>
                <a:moveTo>
                  <a:pt x="17542" y="22300"/>
                </a:moveTo>
                <a:lnTo>
                  <a:pt x="12945" y="22300"/>
                </a:lnTo>
                <a:lnTo>
                  <a:pt x="12945" y="17743"/>
                </a:lnTo>
                <a:lnTo>
                  <a:pt x="17542" y="17743"/>
                </a:lnTo>
                <a:close/>
                <a:moveTo>
                  <a:pt x="22341" y="80047"/>
                </a:moveTo>
                <a:lnTo>
                  <a:pt x="17784" y="80047"/>
                </a:lnTo>
                <a:lnTo>
                  <a:pt x="17784" y="75450"/>
                </a:lnTo>
                <a:lnTo>
                  <a:pt x="22341" y="75450"/>
                </a:lnTo>
                <a:close/>
                <a:moveTo>
                  <a:pt x="22341" y="75208"/>
                </a:moveTo>
                <a:lnTo>
                  <a:pt x="17784" y="75208"/>
                </a:lnTo>
                <a:lnTo>
                  <a:pt x="17784" y="70651"/>
                </a:lnTo>
                <a:lnTo>
                  <a:pt x="22341" y="70651"/>
                </a:lnTo>
                <a:close/>
                <a:moveTo>
                  <a:pt x="22341" y="70409"/>
                </a:moveTo>
                <a:lnTo>
                  <a:pt x="17784" y="70409"/>
                </a:lnTo>
                <a:lnTo>
                  <a:pt x="17784" y="65852"/>
                </a:lnTo>
                <a:lnTo>
                  <a:pt x="22341" y="65852"/>
                </a:lnTo>
                <a:close/>
                <a:moveTo>
                  <a:pt x="22341" y="65610"/>
                </a:moveTo>
                <a:lnTo>
                  <a:pt x="17784" y="65610"/>
                </a:lnTo>
                <a:lnTo>
                  <a:pt x="17784" y="61013"/>
                </a:lnTo>
                <a:lnTo>
                  <a:pt x="22341" y="61013"/>
                </a:lnTo>
                <a:close/>
                <a:moveTo>
                  <a:pt x="22341" y="60771"/>
                </a:moveTo>
                <a:lnTo>
                  <a:pt x="17784" y="60771"/>
                </a:lnTo>
                <a:lnTo>
                  <a:pt x="17784" y="56214"/>
                </a:lnTo>
                <a:lnTo>
                  <a:pt x="22341" y="56214"/>
                </a:lnTo>
                <a:close/>
                <a:moveTo>
                  <a:pt x="22341" y="55972"/>
                </a:moveTo>
                <a:lnTo>
                  <a:pt x="17784" y="55972"/>
                </a:lnTo>
                <a:lnTo>
                  <a:pt x="17784" y="51416"/>
                </a:lnTo>
                <a:lnTo>
                  <a:pt x="22341" y="51416"/>
                </a:lnTo>
                <a:close/>
                <a:moveTo>
                  <a:pt x="22341" y="51174"/>
                </a:moveTo>
                <a:lnTo>
                  <a:pt x="17784" y="51174"/>
                </a:lnTo>
                <a:lnTo>
                  <a:pt x="17784" y="46577"/>
                </a:lnTo>
                <a:lnTo>
                  <a:pt x="22341" y="46577"/>
                </a:lnTo>
                <a:close/>
                <a:moveTo>
                  <a:pt x="22341" y="46335"/>
                </a:moveTo>
                <a:lnTo>
                  <a:pt x="17784" y="46335"/>
                </a:lnTo>
                <a:lnTo>
                  <a:pt x="17784" y="41778"/>
                </a:lnTo>
                <a:lnTo>
                  <a:pt x="22341" y="41778"/>
                </a:lnTo>
                <a:close/>
                <a:moveTo>
                  <a:pt x="22341" y="41536"/>
                </a:moveTo>
                <a:lnTo>
                  <a:pt x="17784" y="41536"/>
                </a:lnTo>
                <a:lnTo>
                  <a:pt x="17784" y="36939"/>
                </a:lnTo>
                <a:lnTo>
                  <a:pt x="22341" y="36939"/>
                </a:lnTo>
                <a:close/>
                <a:moveTo>
                  <a:pt x="22341" y="36737"/>
                </a:moveTo>
                <a:lnTo>
                  <a:pt x="17784" y="36737"/>
                </a:lnTo>
                <a:lnTo>
                  <a:pt x="17784" y="32140"/>
                </a:lnTo>
                <a:lnTo>
                  <a:pt x="22341" y="32140"/>
                </a:lnTo>
                <a:close/>
                <a:moveTo>
                  <a:pt x="22341" y="31898"/>
                </a:moveTo>
                <a:lnTo>
                  <a:pt x="17784" y="31898"/>
                </a:lnTo>
                <a:lnTo>
                  <a:pt x="17784" y="27341"/>
                </a:lnTo>
                <a:lnTo>
                  <a:pt x="22341" y="27341"/>
                </a:lnTo>
                <a:close/>
                <a:moveTo>
                  <a:pt x="22341" y="27099"/>
                </a:moveTo>
                <a:lnTo>
                  <a:pt x="17784" y="27099"/>
                </a:lnTo>
                <a:lnTo>
                  <a:pt x="17784" y="22502"/>
                </a:lnTo>
                <a:lnTo>
                  <a:pt x="22341" y="22502"/>
                </a:lnTo>
                <a:close/>
                <a:moveTo>
                  <a:pt x="22341" y="22260"/>
                </a:moveTo>
                <a:lnTo>
                  <a:pt x="17784" y="22260"/>
                </a:lnTo>
                <a:lnTo>
                  <a:pt x="17784" y="17703"/>
                </a:lnTo>
                <a:lnTo>
                  <a:pt x="22341" y="17703"/>
                </a:lnTo>
                <a:close/>
                <a:moveTo>
                  <a:pt x="22341" y="17461"/>
                </a:moveTo>
                <a:lnTo>
                  <a:pt x="17784" y="17461"/>
                </a:lnTo>
                <a:lnTo>
                  <a:pt x="17784" y="12904"/>
                </a:lnTo>
                <a:lnTo>
                  <a:pt x="22341" y="12904"/>
                </a:lnTo>
                <a:close/>
                <a:moveTo>
                  <a:pt x="27139" y="84846"/>
                </a:moveTo>
                <a:lnTo>
                  <a:pt x="22583" y="84846"/>
                </a:lnTo>
                <a:lnTo>
                  <a:pt x="22583" y="80249"/>
                </a:lnTo>
                <a:lnTo>
                  <a:pt x="27139" y="80249"/>
                </a:lnTo>
                <a:close/>
                <a:moveTo>
                  <a:pt x="27139" y="80007"/>
                </a:moveTo>
                <a:lnTo>
                  <a:pt x="22583" y="80007"/>
                </a:lnTo>
                <a:lnTo>
                  <a:pt x="22583" y="75450"/>
                </a:lnTo>
                <a:lnTo>
                  <a:pt x="27139" y="75450"/>
                </a:lnTo>
                <a:close/>
                <a:moveTo>
                  <a:pt x="27139" y="75208"/>
                </a:moveTo>
                <a:lnTo>
                  <a:pt x="22583" y="75208"/>
                </a:lnTo>
                <a:lnTo>
                  <a:pt x="22583" y="70611"/>
                </a:lnTo>
                <a:lnTo>
                  <a:pt x="27139" y="70611"/>
                </a:lnTo>
                <a:close/>
                <a:moveTo>
                  <a:pt x="27139" y="70369"/>
                </a:moveTo>
                <a:lnTo>
                  <a:pt x="22583" y="70369"/>
                </a:lnTo>
                <a:lnTo>
                  <a:pt x="22583" y="65812"/>
                </a:lnTo>
                <a:lnTo>
                  <a:pt x="27139" y="65812"/>
                </a:lnTo>
                <a:close/>
                <a:moveTo>
                  <a:pt x="27139" y="65570"/>
                </a:moveTo>
                <a:lnTo>
                  <a:pt x="22583" y="65570"/>
                </a:lnTo>
                <a:lnTo>
                  <a:pt x="22583" y="61013"/>
                </a:lnTo>
                <a:lnTo>
                  <a:pt x="27139" y="61013"/>
                </a:lnTo>
                <a:close/>
                <a:moveTo>
                  <a:pt x="27139" y="60771"/>
                </a:moveTo>
                <a:lnTo>
                  <a:pt x="22583" y="60771"/>
                </a:lnTo>
                <a:lnTo>
                  <a:pt x="22583" y="56174"/>
                </a:lnTo>
                <a:lnTo>
                  <a:pt x="27139" y="56174"/>
                </a:lnTo>
                <a:close/>
                <a:moveTo>
                  <a:pt x="27139" y="55932"/>
                </a:moveTo>
                <a:lnTo>
                  <a:pt x="22583" y="55932"/>
                </a:lnTo>
                <a:lnTo>
                  <a:pt x="22583" y="51375"/>
                </a:lnTo>
                <a:lnTo>
                  <a:pt x="27139" y="51375"/>
                </a:lnTo>
                <a:close/>
                <a:moveTo>
                  <a:pt x="27139" y="51133"/>
                </a:moveTo>
                <a:lnTo>
                  <a:pt x="22583" y="51133"/>
                </a:lnTo>
                <a:lnTo>
                  <a:pt x="22583" y="46577"/>
                </a:lnTo>
                <a:lnTo>
                  <a:pt x="27139" y="46577"/>
                </a:lnTo>
                <a:close/>
                <a:moveTo>
                  <a:pt x="27139" y="46335"/>
                </a:moveTo>
                <a:lnTo>
                  <a:pt x="22583" y="46335"/>
                </a:lnTo>
                <a:lnTo>
                  <a:pt x="22583" y="41737"/>
                </a:lnTo>
                <a:lnTo>
                  <a:pt x="27139" y="41737"/>
                </a:lnTo>
                <a:close/>
                <a:moveTo>
                  <a:pt x="27139" y="41495"/>
                </a:moveTo>
                <a:lnTo>
                  <a:pt x="22583" y="41495"/>
                </a:lnTo>
                <a:lnTo>
                  <a:pt x="22583" y="36939"/>
                </a:lnTo>
                <a:lnTo>
                  <a:pt x="27139" y="36939"/>
                </a:lnTo>
                <a:close/>
                <a:moveTo>
                  <a:pt x="27139" y="36697"/>
                </a:moveTo>
                <a:lnTo>
                  <a:pt x="22583" y="36697"/>
                </a:lnTo>
                <a:lnTo>
                  <a:pt x="22583" y="32140"/>
                </a:lnTo>
                <a:lnTo>
                  <a:pt x="27139" y="32140"/>
                </a:lnTo>
                <a:close/>
                <a:moveTo>
                  <a:pt x="27139" y="31898"/>
                </a:moveTo>
                <a:lnTo>
                  <a:pt x="22583" y="31898"/>
                </a:lnTo>
                <a:lnTo>
                  <a:pt x="22583" y="27301"/>
                </a:lnTo>
                <a:lnTo>
                  <a:pt x="27139" y="27301"/>
                </a:lnTo>
                <a:close/>
                <a:moveTo>
                  <a:pt x="27139" y="27059"/>
                </a:moveTo>
                <a:lnTo>
                  <a:pt x="22583" y="27059"/>
                </a:lnTo>
                <a:lnTo>
                  <a:pt x="22583" y="22502"/>
                </a:lnTo>
                <a:lnTo>
                  <a:pt x="27139" y="22502"/>
                </a:lnTo>
                <a:close/>
                <a:moveTo>
                  <a:pt x="27139" y="22260"/>
                </a:moveTo>
                <a:lnTo>
                  <a:pt x="22583" y="22260"/>
                </a:lnTo>
                <a:lnTo>
                  <a:pt x="22583" y="17703"/>
                </a:lnTo>
                <a:lnTo>
                  <a:pt x="27139" y="17703"/>
                </a:lnTo>
                <a:close/>
                <a:moveTo>
                  <a:pt x="27139" y="17461"/>
                </a:moveTo>
                <a:lnTo>
                  <a:pt x="22583" y="17461"/>
                </a:lnTo>
                <a:lnTo>
                  <a:pt x="22583" y="12864"/>
                </a:lnTo>
                <a:lnTo>
                  <a:pt x="27139" y="12864"/>
                </a:lnTo>
                <a:close/>
                <a:moveTo>
                  <a:pt x="27139" y="12622"/>
                </a:moveTo>
                <a:lnTo>
                  <a:pt x="22583" y="12622"/>
                </a:lnTo>
                <a:lnTo>
                  <a:pt x="22583" y="8065"/>
                </a:lnTo>
                <a:lnTo>
                  <a:pt x="27139" y="8065"/>
                </a:lnTo>
                <a:close/>
                <a:moveTo>
                  <a:pt x="31979" y="84806"/>
                </a:moveTo>
                <a:lnTo>
                  <a:pt x="27381" y="84806"/>
                </a:lnTo>
                <a:lnTo>
                  <a:pt x="27381" y="80249"/>
                </a:lnTo>
                <a:lnTo>
                  <a:pt x="31979" y="80249"/>
                </a:lnTo>
                <a:close/>
                <a:moveTo>
                  <a:pt x="31979" y="80007"/>
                </a:moveTo>
                <a:lnTo>
                  <a:pt x="27381" y="80007"/>
                </a:lnTo>
                <a:lnTo>
                  <a:pt x="27381" y="75410"/>
                </a:lnTo>
                <a:lnTo>
                  <a:pt x="31979" y="75410"/>
                </a:lnTo>
                <a:close/>
                <a:moveTo>
                  <a:pt x="31979" y="75168"/>
                </a:moveTo>
                <a:lnTo>
                  <a:pt x="27381" y="75168"/>
                </a:lnTo>
                <a:lnTo>
                  <a:pt x="27381" y="70611"/>
                </a:lnTo>
                <a:lnTo>
                  <a:pt x="31979" y="70611"/>
                </a:lnTo>
                <a:close/>
                <a:moveTo>
                  <a:pt x="31979" y="70369"/>
                </a:moveTo>
                <a:lnTo>
                  <a:pt x="27381" y="70369"/>
                </a:lnTo>
                <a:lnTo>
                  <a:pt x="27381" y="65812"/>
                </a:lnTo>
                <a:lnTo>
                  <a:pt x="31979" y="65812"/>
                </a:lnTo>
                <a:close/>
                <a:moveTo>
                  <a:pt x="31979" y="65570"/>
                </a:moveTo>
                <a:lnTo>
                  <a:pt x="27381" y="65570"/>
                </a:lnTo>
                <a:lnTo>
                  <a:pt x="27381" y="60973"/>
                </a:lnTo>
                <a:lnTo>
                  <a:pt x="31979" y="60973"/>
                </a:lnTo>
                <a:close/>
                <a:moveTo>
                  <a:pt x="31979" y="60731"/>
                </a:moveTo>
                <a:lnTo>
                  <a:pt x="27381" y="60731"/>
                </a:lnTo>
                <a:lnTo>
                  <a:pt x="27381" y="56174"/>
                </a:lnTo>
                <a:lnTo>
                  <a:pt x="31979" y="56174"/>
                </a:lnTo>
                <a:close/>
                <a:moveTo>
                  <a:pt x="31979" y="55932"/>
                </a:moveTo>
                <a:lnTo>
                  <a:pt x="27381" y="55932"/>
                </a:lnTo>
                <a:lnTo>
                  <a:pt x="27381" y="51375"/>
                </a:lnTo>
                <a:lnTo>
                  <a:pt x="31979" y="51375"/>
                </a:lnTo>
                <a:close/>
                <a:moveTo>
                  <a:pt x="31979" y="51133"/>
                </a:moveTo>
                <a:lnTo>
                  <a:pt x="27381" y="51133"/>
                </a:lnTo>
                <a:lnTo>
                  <a:pt x="27381" y="46536"/>
                </a:lnTo>
                <a:lnTo>
                  <a:pt x="31979" y="46536"/>
                </a:lnTo>
                <a:close/>
                <a:moveTo>
                  <a:pt x="31979" y="46294"/>
                </a:moveTo>
                <a:lnTo>
                  <a:pt x="27381" y="46294"/>
                </a:lnTo>
                <a:lnTo>
                  <a:pt x="27381" y="41737"/>
                </a:lnTo>
                <a:lnTo>
                  <a:pt x="31979" y="41737"/>
                </a:lnTo>
                <a:close/>
                <a:moveTo>
                  <a:pt x="31979" y="41495"/>
                </a:moveTo>
                <a:lnTo>
                  <a:pt x="27381" y="41495"/>
                </a:lnTo>
                <a:lnTo>
                  <a:pt x="27381" y="36898"/>
                </a:lnTo>
                <a:lnTo>
                  <a:pt x="31979" y="36898"/>
                </a:lnTo>
                <a:close/>
                <a:moveTo>
                  <a:pt x="31979" y="36656"/>
                </a:moveTo>
                <a:lnTo>
                  <a:pt x="27381" y="36656"/>
                </a:lnTo>
                <a:lnTo>
                  <a:pt x="27381" y="32099"/>
                </a:lnTo>
                <a:lnTo>
                  <a:pt x="31979" y="32099"/>
                </a:lnTo>
                <a:close/>
                <a:moveTo>
                  <a:pt x="31979" y="31858"/>
                </a:moveTo>
                <a:lnTo>
                  <a:pt x="27381" y="31858"/>
                </a:lnTo>
                <a:lnTo>
                  <a:pt x="27381" y="27301"/>
                </a:lnTo>
                <a:lnTo>
                  <a:pt x="31979" y="27301"/>
                </a:lnTo>
                <a:close/>
                <a:moveTo>
                  <a:pt x="31979" y="27059"/>
                </a:moveTo>
                <a:lnTo>
                  <a:pt x="27381" y="27059"/>
                </a:lnTo>
                <a:lnTo>
                  <a:pt x="27381" y="22462"/>
                </a:lnTo>
                <a:lnTo>
                  <a:pt x="31979" y="22462"/>
                </a:lnTo>
                <a:close/>
                <a:moveTo>
                  <a:pt x="31979" y="22220"/>
                </a:moveTo>
                <a:lnTo>
                  <a:pt x="27381" y="22220"/>
                </a:lnTo>
                <a:lnTo>
                  <a:pt x="27381" y="17663"/>
                </a:lnTo>
                <a:lnTo>
                  <a:pt x="31979" y="17663"/>
                </a:lnTo>
                <a:close/>
                <a:moveTo>
                  <a:pt x="31979" y="17421"/>
                </a:moveTo>
                <a:lnTo>
                  <a:pt x="27381" y="17421"/>
                </a:lnTo>
                <a:lnTo>
                  <a:pt x="27381" y="12864"/>
                </a:lnTo>
                <a:lnTo>
                  <a:pt x="31979" y="12864"/>
                </a:lnTo>
                <a:close/>
                <a:moveTo>
                  <a:pt x="31979" y="12622"/>
                </a:moveTo>
                <a:lnTo>
                  <a:pt x="27381" y="12622"/>
                </a:lnTo>
                <a:lnTo>
                  <a:pt x="27381" y="8025"/>
                </a:lnTo>
                <a:lnTo>
                  <a:pt x="31979" y="8025"/>
                </a:lnTo>
                <a:close/>
                <a:moveTo>
                  <a:pt x="36777" y="89604"/>
                </a:moveTo>
                <a:lnTo>
                  <a:pt x="32220" y="89604"/>
                </a:lnTo>
                <a:lnTo>
                  <a:pt x="32220" y="85007"/>
                </a:lnTo>
                <a:lnTo>
                  <a:pt x="36777" y="85007"/>
                </a:lnTo>
                <a:close/>
                <a:moveTo>
                  <a:pt x="36777" y="84765"/>
                </a:moveTo>
                <a:lnTo>
                  <a:pt x="32220" y="84765"/>
                </a:lnTo>
                <a:lnTo>
                  <a:pt x="32220" y="80208"/>
                </a:lnTo>
                <a:lnTo>
                  <a:pt x="36777" y="80208"/>
                </a:lnTo>
                <a:close/>
                <a:moveTo>
                  <a:pt x="36777" y="79966"/>
                </a:moveTo>
                <a:lnTo>
                  <a:pt x="32220" y="79966"/>
                </a:lnTo>
                <a:lnTo>
                  <a:pt x="32220" y="75410"/>
                </a:lnTo>
                <a:lnTo>
                  <a:pt x="36777" y="75410"/>
                </a:lnTo>
                <a:close/>
                <a:moveTo>
                  <a:pt x="36777" y="75168"/>
                </a:moveTo>
                <a:lnTo>
                  <a:pt x="32220" y="75168"/>
                </a:lnTo>
                <a:lnTo>
                  <a:pt x="32220" y="70570"/>
                </a:lnTo>
                <a:lnTo>
                  <a:pt x="36777" y="70570"/>
                </a:lnTo>
                <a:close/>
                <a:moveTo>
                  <a:pt x="36777" y="70329"/>
                </a:moveTo>
                <a:lnTo>
                  <a:pt x="32220" y="70329"/>
                </a:lnTo>
                <a:lnTo>
                  <a:pt x="32220" y="65772"/>
                </a:lnTo>
                <a:lnTo>
                  <a:pt x="36777" y="65772"/>
                </a:lnTo>
                <a:close/>
                <a:moveTo>
                  <a:pt x="36777" y="65530"/>
                </a:moveTo>
                <a:lnTo>
                  <a:pt x="32220" y="65530"/>
                </a:lnTo>
                <a:lnTo>
                  <a:pt x="32220" y="60973"/>
                </a:lnTo>
                <a:lnTo>
                  <a:pt x="36777" y="60973"/>
                </a:lnTo>
                <a:close/>
                <a:moveTo>
                  <a:pt x="36777" y="60731"/>
                </a:moveTo>
                <a:lnTo>
                  <a:pt x="32220" y="60731"/>
                </a:lnTo>
                <a:lnTo>
                  <a:pt x="32220" y="56134"/>
                </a:lnTo>
                <a:lnTo>
                  <a:pt x="36777" y="56134"/>
                </a:lnTo>
                <a:close/>
                <a:moveTo>
                  <a:pt x="36777" y="55892"/>
                </a:moveTo>
                <a:lnTo>
                  <a:pt x="32220" y="55892"/>
                </a:lnTo>
                <a:lnTo>
                  <a:pt x="32220" y="51335"/>
                </a:lnTo>
                <a:lnTo>
                  <a:pt x="36777" y="51335"/>
                </a:lnTo>
                <a:close/>
                <a:moveTo>
                  <a:pt x="36777" y="51093"/>
                </a:moveTo>
                <a:lnTo>
                  <a:pt x="32220" y="51093"/>
                </a:lnTo>
                <a:lnTo>
                  <a:pt x="32220" y="46536"/>
                </a:lnTo>
                <a:lnTo>
                  <a:pt x="36777" y="46536"/>
                </a:lnTo>
                <a:close/>
                <a:moveTo>
                  <a:pt x="36777" y="46294"/>
                </a:moveTo>
                <a:lnTo>
                  <a:pt x="32220" y="46294"/>
                </a:lnTo>
                <a:lnTo>
                  <a:pt x="32220" y="41697"/>
                </a:lnTo>
                <a:lnTo>
                  <a:pt x="36777" y="41697"/>
                </a:lnTo>
                <a:close/>
                <a:moveTo>
                  <a:pt x="36777" y="41455"/>
                </a:moveTo>
                <a:lnTo>
                  <a:pt x="32220" y="41455"/>
                </a:lnTo>
                <a:lnTo>
                  <a:pt x="32220" y="36898"/>
                </a:lnTo>
                <a:lnTo>
                  <a:pt x="36777" y="36898"/>
                </a:lnTo>
                <a:close/>
                <a:moveTo>
                  <a:pt x="36777" y="36656"/>
                </a:moveTo>
                <a:lnTo>
                  <a:pt x="32220" y="36656"/>
                </a:lnTo>
                <a:lnTo>
                  <a:pt x="32220" y="32059"/>
                </a:lnTo>
                <a:lnTo>
                  <a:pt x="36777" y="32059"/>
                </a:lnTo>
                <a:close/>
                <a:moveTo>
                  <a:pt x="36777" y="31817"/>
                </a:moveTo>
                <a:lnTo>
                  <a:pt x="32220" y="31817"/>
                </a:lnTo>
                <a:lnTo>
                  <a:pt x="32220" y="27260"/>
                </a:lnTo>
                <a:lnTo>
                  <a:pt x="36777" y="27260"/>
                </a:lnTo>
                <a:close/>
                <a:moveTo>
                  <a:pt x="36777" y="27018"/>
                </a:moveTo>
                <a:lnTo>
                  <a:pt x="32220" y="27018"/>
                </a:lnTo>
                <a:lnTo>
                  <a:pt x="32220" y="22462"/>
                </a:lnTo>
                <a:lnTo>
                  <a:pt x="36777" y="22462"/>
                </a:lnTo>
                <a:close/>
                <a:moveTo>
                  <a:pt x="36777" y="22220"/>
                </a:moveTo>
                <a:lnTo>
                  <a:pt x="32220" y="22220"/>
                </a:lnTo>
                <a:lnTo>
                  <a:pt x="32220" y="17622"/>
                </a:lnTo>
                <a:lnTo>
                  <a:pt x="36777" y="17622"/>
                </a:lnTo>
                <a:close/>
                <a:moveTo>
                  <a:pt x="36777" y="17380"/>
                </a:moveTo>
                <a:lnTo>
                  <a:pt x="32220" y="17380"/>
                </a:lnTo>
                <a:lnTo>
                  <a:pt x="32220" y="12824"/>
                </a:lnTo>
                <a:lnTo>
                  <a:pt x="36777" y="12824"/>
                </a:lnTo>
                <a:close/>
                <a:moveTo>
                  <a:pt x="36777" y="12582"/>
                </a:moveTo>
                <a:lnTo>
                  <a:pt x="32220" y="12582"/>
                </a:lnTo>
                <a:lnTo>
                  <a:pt x="32220" y="8025"/>
                </a:lnTo>
                <a:lnTo>
                  <a:pt x="36777" y="8025"/>
                </a:lnTo>
                <a:close/>
                <a:moveTo>
                  <a:pt x="36777" y="7783"/>
                </a:moveTo>
                <a:lnTo>
                  <a:pt x="32220" y="7783"/>
                </a:lnTo>
                <a:lnTo>
                  <a:pt x="32220" y="3307"/>
                </a:lnTo>
                <a:lnTo>
                  <a:pt x="36777" y="3307"/>
                </a:lnTo>
                <a:lnTo>
                  <a:pt x="36777" y="7904"/>
                </a:lnTo>
                <a:close/>
                <a:moveTo>
                  <a:pt x="41616" y="89564"/>
                </a:moveTo>
                <a:lnTo>
                  <a:pt x="37019" y="89564"/>
                </a:lnTo>
                <a:lnTo>
                  <a:pt x="37019" y="85007"/>
                </a:lnTo>
                <a:lnTo>
                  <a:pt x="41616" y="85007"/>
                </a:lnTo>
                <a:close/>
                <a:moveTo>
                  <a:pt x="41616" y="84765"/>
                </a:moveTo>
                <a:lnTo>
                  <a:pt x="37019" y="84765"/>
                </a:lnTo>
                <a:lnTo>
                  <a:pt x="37019" y="80168"/>
                </a:lnTo>
                <a:lnTo>
                  <a:pt x="41616" y="80168"/>
                </a:lnTo>
                <a:close/>
                <a:moveTo>
                  <a:pt x="41616" y="79926"/>
                </a:moveTo>
                <a:lnTo>
                  <a:pt x="37019" y="79926"/>
                </a:lnTo>
                <a:lnTo>
                  <a:pt x="37019" y="75369"/>
                </a:lnTo>
                <a:lnTo>
                  <a:pt x="41616" y="75369"/>
                </a:lnTo>
                <a:close/>
                <a:moveTo>
                  <a:pt x="41616" y="75127"/>
                </a:moveTo>
                <a:lnTo>
                  <a:pt x="37019" y="75127"/>
                </a:lnTo>
                <a:lnTo>
                  <a:pt x="37019" y="70570"/>
                </a:lnTo>
                <a:lnTo>
                  <a:pt x="41616" y="70570"/>
                </a:lnTo>
                <a:close/>
                <a:moveTo>
                  <a:pt x="41616" y="70329"/>
                </a:moveTo>
                <a:lnTo>
                  <a:pt x="37019" y="70329"/>
                </a:lnTo>
                <a:lnTo>
                  <a:pt x="37019" y="65731"/>
                </a:lnTo>
                <a:lnTo>
                  <a:pt x="41616" y="65731"/>
                </a:lnTo>
                <a:close/>
                <a:moveTo>
                  <a:pt x="41616" y="65489"/>
                </a:moveTo>
                <a:lnTo>
                  <a:pt x="37019" y="65489"/>
                </a:lnTo>
                <a:lnTo>
                  <a:pt x="37019" y="60933"/>
                </a:lnTo>
                <a:lnTo>
                  <a:pt x="41616" y="60933"/>
                </a:lnTo>
                <a:close/>
                <a:moveTo>
                  <a:pt x="41616" y="60691"/>
                </a:moveTo>
                <a:lnTo>
                  <a:pt x="37019" y="60691"/>
                </a:lnTo>
                <a:lnTo>
                  <a:pt x="37019" y="56134"/>
                </a:lnTo>
                <a:lnTo>
                  <a:pt x="41616" y="56134"/>
                </a:lnTo>
                <a:close/>
                <a:moveTo>
                  <a:pt x="41616" y="55892"/>
                </a:moveTo>
                <a:lnTo>
                  <a:pt x="37019" y="55892"/>
                </a:lnTo>
                <a:lnTo>
                  <a:pt x="37019" y="51295"/>
                </a:lnTo>
                <a:lnTo>
                  <a:pt x="41616" y="51295"/>
                </a:lnTo>
                <a:close/>
                <a:moveTo>
                  <a:pt x="41616" y="51053"/>
                </a:moveTo>
                <a:lnTo>
                  <a:pt x="37019" y="51053"/>
                </a:lnTo>
                <a:lnTo>
                  <a:pt x="37019" y="46496"/>
                </a:lnTo>
                <a:lnTo>
                  <a:pt x="41616" y="46496"/>
                </a:lnTo>
                <a:close/>
                <a:moveTo>
                  <a:pt x="41616" y="46254"/>
                </a:moveTo>
                <a:lnTo>
                  <a:pt x="37019" y="46254"/>
                </a:lnTo>
                <a:lnTo>
                  <a:pt x="37019" y="41697"/>
                </a:lnTo>
                <a:lnTo>
                  <a:pt x="41616" y="41697"/>
                </a:lnTo>
                <a:close/>
                <a:moveTo>
                  <a:pt x="41616" y="41455"/>
                </a:moveTo>
                <a:lnTo>
                  <a:pt x="37019" y="41455"/>
                </a:lnTo>
                <a:lnTo>
                  <a:pt x="37019" y="36858"/>
                </a:lnTo>
                <a:lnTo>
                  <a:pt x="41616" y="36858"/>
                </a:lnTo>
                <a:close/>
                <a:moveTo>
                  <a:pt x="41616" y="36616"/>
                </a:moveTo>
                <a:lnTo>
                  <a:pt x="37019" y="36616"/>
                </a:lnTo>
                <a:lnTo>
                  <a:pt x="37019" y="32059"/>
                </a:lnTo>
                <a:lnTo>
                  <a:pt x="41616" y="32059"/>
                </a:lnTo>
                <a:close/>
                <a:moveTo>
                  <a:pt x="41616" y="31817"/>
                </a:moveTo>
                <a:lnTo>
                  <a:pt x="37019" y="31817"/>
                </a:lnTo>
                <a:lnTo>
                  <a:pt x="37019" y="27220"/>
                </a:lnTo>
                <a:lnTo>
                  <a:pt x="41616" y="27220"/>
                </a:lnTo>
                <a:close/>
                <a:moveTo>
                  <a:pt x="41616" y="26978"/>
                </a:moveTo>
                <a:lnTo>
                  <a:pt x="37019" y="26978"/>
                </a:lnTo>
                <a:lnTo>
                  <a:pt x="37019" y="22421"/>
                </a:lnTo>
                <a:lnTo>
                  <a:pt x="41616" y="22421"/>
                </a:lnTo>
                <a:close/>
                <a:moveTo>
                  <a:pt x="41616" y="22179"/>
                </a:moveTo>
                <a:lnTo>
                  <a:pt x="37019" y="22179"/>
                </a:lnTo>
                <a:lnTo>
                  <a:pt x="37019" y="17622"/>
                </a:lnTo>
                <a:lnTo>
                  <a:pt x="41616" y="17622"/>
                </a:lnTo>
                <a:close/>
                <a:moveTo>
                  <a:pt x="41616" y="17380"/>
                </a:moveTo>
                <a:lnTo>
                  <a:pt x="37019" y="17380"/>
                </a:lnTo>
                <a:lnTo>
                  <a:pt x="37019" y="12783"/>
                </a:lnTo>
                <a:lnTo>
                  <a:pt x="41616" y="12783"/>
                </a:lnTo>
                <a:close/>
                <a:moveTo>
                  <a:pt x="41616" y="12541"/>
                </a:moveTo>
                <a:lnTo>
                  <a:pt x="37019" y="12541"/>
                </a:lnTo>
                <a:lnTo>
                  <a:pt x="37019" y="7985"/>
                </a:lnTo>
                <a:lnTo>
                  <a:pt x="41616" y="7985"/>
                </a:lnTo>
                <a:close/>
                <a:moveTo>
                  <a:pt x="41616" y="7743"/>
                </a:moveTo>
                <a:lnTo>
                  <a:pt x="37019" y="7743"/>
                </a:lnTo>
                <a:lnTo>
                  <a:pt x="37019" y="3307"/>
                </a:lnTo>
                <a:lnTo>
                  <a:pt x="41616" y="3307"/>
                </a:lnTo>
                <a:lnTo>
                  <a:pt x="41616" y="7904"/>
                </a:lnTo>
                <a:close/>
                <a:moveTo>
                  <a:pt x="46415" y="89564"/>
                </a:moveTo>
                <a:lnTo>
                  <a:pt x="41858" y="89564"/>
                </a:lnTo>
                <a:lnTo>
                  <a:pt x="41858" y="84967"/>
                </a:lnTo>
                <a:lnTo>
                  <a:pt x="46415" y="84967"/>
                </a:lnTo>
                <a:close/>
                <a:moveTo>
                  <a:pt x="46415" y="84725"/>
                </a:moveTo>
                <a:lnTo>
                  <a:pt x="41858" y="84725"/>
                </a:lnTo>
                <a:lnTo>
                  <a:pt x="41858" y="80168"/>
                </a:lnTo>
                <a:lnTo>
                  <a:pt x="46415" y="80168"/>
                </a:lnTo>
                <a:close/>
                <a:moveTo>
                  <a:pt x="46415" y="79926"/>
                </a:moveTo>
                <a:lnTo>
                  <a:pt x="41858" y="79926"/>
                </a:lnTo>
                <a:lnTo>
                  <a:pt x="41858" y="75329"/>
                </a:lnTo>
                <a:lnTo>
                  <a:pt x="46415" y="75329"/>
                </a:lnTo>
                <a:close/>
                <a:moveTo>
                  <a:pt x="46415" y="75087"/>
                </a:moveTo>
                <a:lnTo>
                  <a:pt x="41858" y="75087"/>
                </a:lnTo>
                <a:lnTo>
                  <a:pt x="41858" y="70530"/>
                </a:lnTo>
                <a:lnTo>
                  <a:pt x="46415" y="70530"/>
                </a:lnTo>
                <a:close/>
                <a:moveTo>
                  <a:pt x="46415" y="70288"/>
                </a:moveTo>
                <a:lnTo>
                  <a:pt x="41858" y="70288"/>
                </a:lnTo>
                <a:lnTo>
                  <a:pt x="41858" y="65731"/>
                </a:lnTo>
                <a:lnTo>
                  <a:pt x="46415" y="65731"/>
                </a:lnTo>
                <a:close/>
                <a:moveTo>
                  <a:pt x="46415" y="65489"/>
                </a:moveTo>
                <a:lnTo>
                  <a:pt x="41858" y="65489"/>
                </a:lnTo>
                <a:lnTo>
                  <a:pt x="41858" y="60892"/>
                </a:lnTo>
                <a:lnTo>
                  <a:pt x="46415" y="60892"/>
                </a:lnTo>
                <a:close/>
                <a:moveTo>
                  <a:pt x="46415" y="60650"/>
                </a:moveTo>
                <a:lnTo>
                  <a:pt x="41858" y="60650"/>
                </a:lnTo>
                <a:lnTo>
                  <a:pt x="41858" y="56093"/>
                </a:lnTo>
                <a:lnTo>
                  <a:pt x="46415" y="56093"/>
                </a:lnTo>
                <a:close/>
                <a:moveTo>
                  <a:pt x="46415" y="55851"/>
                </a:moveTo>
                <a:lnTo>
                  <a:pt x="41858" y="55851"/>
                </a:lnTo>
                <a:lnTo>
                  <a:pt x="41858" y="51295"/>
                </a:lnTo>
                <a:lnTo>
                  <a:pt x="46415" y="51295"/>
                </a:lnTo>
                <a:close/>
                <a:moveTo>
                  <a:pt x="46415" y="51053"/>
                </a:moveTo>
                <a:lnTo>
                  <a:pt x="41858" y="51053"/>
                </a:lnTo>
                <a:lnTo>
                  <a:pt x="41858" y="46456"/>
                </a:lnTo>
                <a:lnTo>
                  <a:pt x="46415" y="46456"/>
                </a:lnTo>
                <a:close/>
                <a:moveTo>
                  <a:pt x="46415" y="46214"/>
                </a:moveTo>
                <a:lnTo>
                  <a:pt x="41858" y="46214"/>
                </a:lnTo>
                <a:lnTo>
                  <a:pt x="41858" y="41657"/>
                </a:lnTo>
                <a:lnTo>
                  <a:pt x="46415" y="41657"/>
                </a:lnTo>
                <a:close/>
                <a:moveTo>
                  <a:pt x="46415" y="41415"/>
                </a:moveTo>
                <a:lnTo>
                  <a:pt x="41858" y="41415"/>
                </a:lnTo>
                <a:lnTo>
                  <a:pt x="41858" y="36858"/>
                </a:lnTo>
                <a:lnTo>
                  <a:pt x="46415" y="36858"/>
                </a:lnTo>
                <a:close/>
                <a:moveTo>
                  <a:pt x="46415" y="36616"/>
                </a:moveTo>
                <a:lnTo>
                  <a:pt x="41858" y="36616"/>
                </a:lnTo>
                <a:lnTo>
                  <a:pt x="41858" y="32019"/>
                </a:lnTo>
                <a:lnTo>
                  <a:pt x="46415" y="32019"/>
                </a:lnTo>
                <a:close/>
                <a:moveTo>
                  <a:pt x="46415" y="31777"/>
                </a:moveTo>
                <a:lnTo>
                  <a:pt x="41858" y="31777"/>
                </a:lnTo>
                <a:lnTo>
                  <a:pt x="41858" y="27220"/>
                </a:lnTo>
                <a:lnTo>
                  <a:pt x="46415" y="27220"/>
                </a:lnTo>
                <a:close/>
                <a:moveTo>
                  <a:pt x="46415" y="26978"/>
                </a:moveTo>
                <a:lnTo>
                  <a:pt x="41858" y="26978"/>
                </a:lnTo>
                <a:lnTo>
                  <a:pt x="41858" y="22381"/>
                </a:lnTo>
                <a:lnTo>
                  <a:pt x="46415" y="22381"/>
                </a:lnTo>
                <a:close/>
                <a:moveTo>
                  <a:pt x="46415" y="22139"/>
                </a:moveTo>
                <a:lnTo>
                  <a:pt x="41858" y="22139"/>
                </a:lnTo>
                <a:lnTo>
                  <a:pt x="41858" y="17582"/>
                </a:lnTo>
                <a:lnTo>
                  <a:pt x="46415" y="17582"/>
                </a:lnTo>
                <a:close/>
                <a:moveTo>
                  <a:pt x="46415" y="17340"/>
                </a:moveTo>
                <a:lnTo>
                  <a:pt x="41858" y="17340"/>
                </a:lnTo>
                <a:lnTo>
                  <a:pt x="41858" y="12783"/>
                </a:lnTo>
                <a:lnTo>
                  <a:pt x="46415" y="12783"/>
                </a:lnTo>
                <a:close/>
                <a:moveTo>
                  <a:pt x="46415" y="12541"/>
                </a:moveTo>
                <a:lnTo>
                  <a:pt x="41858" y="12541"/>
                </a:lnTo>
                <a:lnTo>
                  <a:pt x="41858" y="7944"/>
                </a:lnTo>
                <a:lnTo>
                  <a:pt x="46415" y="7944"/>
                </a:lnTo>
                <a:close/>
                <a:moveTo>
                  <a:pt x="46415" y="7702"/>
                </a:moveTo>
                <a:lnTo>
                  <a:pt x="41858" y="7702"/>
                </a:lnTo>
                <a:lnTo>
                  <a:pt x="41858" y="3307"/>
                </a:lnTo>
                <a:lnTo>
                  <a:pt x="46415" y="3307"/>
                </a:lnTo>
                <a:lnTo>
                  <a:pt x="46415" y="7904"/>
                </a:lnTo>
                <a:close/>
                <a:moveTo>
                  <a:pt x="51214" y="89524"/>
                </a:moveTo>
                <a:lnTo>
                  <a:pt x="46657" y="89524"/>
                </a:lnTo>
                <a:lnTo>
                  <a:pt x="46657" y="84967"/>
                </a:lnTo>
                <a:lnTo>
                  <a:pt x="51214" y="84967"/>
                </a:lnTo>
                <a:close/>
                <a:moveTo>
                  <a:pt x="51214" y="84685"/>
                </a:moveTo>
                <a:lnTo>
                  <a:pt x="46657" y="84685"/>
                </a:lnTo>
                <a:lnTo>
                  <a:pt x="46657" y="80128"/>
                </a:lnTo>
                <a:lnTo>
                  <a:pt x="51214" y="80128"/>
                </a:lnTo>
                <a:close/>
                <a:moveTo>
                  <a:pt x="51214" y="79886"/>
                </a:moveTo>
                <a:lnTo>
                  <a:pt x="46657" y="79886"/>
                </a:lnTo>
                <a:lnTo>
                  <a:pt x="46657" y="75329"/>
                </a:lnTo>
                <a:lnTo>
                  <a:pt x="51214" y="75329"/>
                </a:lnTo>
                <a:close/>
                <a:moveTo>
                  <a:pt x="51214" y="75087"/>
                </a:moveTo>
                <a:lnTo>
                  <a:pt x="46657" y="75087"/>
                </a:lnTo>
                <a:lnTo>
                  <a:pt x="46657" y="70490"/>
                </a:lnTo>
                <a:lnTo>
                  <a:pt x="51214" y="70490"/>
                </a:lnTo>
                <a:close/>
                <a:moveTo>
                  <a:pt x="51214" y="70248"/>
                </a:moveTo>
                <a:lnTo>
                  <a:pt x="46657" y="70248"/>
                </a:lnTo>
                <a:lnTo>
                  <a:pt x="46657" y="65691"/>
                </a:lnTo>
                <a:lnTo>
                  <a:pt x="51214" y="65691"/>
                </a:lnTo>
                <a:close/>
                <a:moveTo>
                  <a:pt x="51214" y="65449"/>
                </a:moveTo>
                <a:lnTo>
                  <a:pt x="46657" y="65449"/>
                </a:lnTo>
                <a:lnTo>
                  <a:pt x="46657" y="60892"/>
                </a:lnTo>
                <a:lnTo>
                  <a:pt x="51214" y="60892"/>
                </a:lnTo>
                <a:close/>
                <a:moveTo>
                  <a:pt x="51214" y="60650"/>
                </a:moveTo>
                <a:lnTo>
                  <a:pt x="46657" y="60650"/>
                </a:lnTo>
                <a:lnTo>
                  <a:pt x="46657" y="56053"/>
                </a:lnTo>
                <a:lnTo>
                  <a:pt x="51214" y="56053"/>
                </a:lnTo>
                <a:close/>
                <a:moveTo>
                  <a:pt x="51214" y="55811"/>
                </a:moveTo>
                <a:lnTo>
                  <a:pt x="46657" y="55811"/>
                </a:lnTo>
                <a:lnTo>
                  <a:pt x="46657" y="51254"/>
                </a:lnTo>
                <a:lnTo>
                  <a:pt x="51214" y="51254"/>
                </a:lnTo>
                <a:close/>
                <a:moveTo>
                  <a:pt x="51214" y="51012"/>
                </a:moveTo>
                <a:lnTo>
                  <a:pt x="46657" y="51012"/>
                </a:lnTo>
                <a:lnTo>
                  <a:pt x="46657" y="46456"/>
                </a:lnTo>
                <a:lnTo>
                  <a:pt x="51214" y="46456"/>
                </a:lnTo>
                <a:close/>
                <a:moveTo>
                  <a:pt x="51214" y="46214"/>
                </a:moveTo>
                <a:lnTo>
                  <a:pt x="46657" y="46214"/>
                </a:lnTo>
                <a:lnTo>
                  <a:pt x="46657" y="41616"/>
                </a:lnTo>
                <a:lnTo>
                  <a:pt x="51214" y="41616"/>
                </a:lnTo>
                <a:close/>
                <a:moveTo>
                  <a:pt x="51214" y="41374"/>
                </a:moveTo>
                <a:lnTo>
                  <a:pt x="46657" y="41374"/>
                </a:lnTo>
                <a:lnTo>
                  <a:pt x="46657" y="36818"/>
                </a:lnTo>
                <a:lnTo>
                  <a:pt x="51214" y="36818"/>
                </a:lnTo>
                <a:close/>
                <a:moveTo>
                  <a:pt x="51214" y="36576"/>
                </a:moveTo>
                <a:lnTo>
                  <a:pt x="46657" y="36576"/>
                </a:lnTo>
                <a:lnTo>
                  <a:pt x="46657" y="32019"/>
                </a:lnTo>
                <a:lnTo>
                  <a:pt x="51214" y="32019"/>
                </a:lnTo>
                <a:close/>
                <a:moveTo>
                  <a:pt x="51214" y="31777"/>
                </a:moveTo>
                <a:lnTo>
                  <a:pt x="46657" y="31777"/>
                </a:lnTo>
                <a:lnTo>
                  <a:pt x="46657" y="27180"/>
                </a:lnTo>
                <a:lnTo>
                  <a:pt x="51214" y="27180"/>
                </a:lnTo>
                <a:close/>
                <a:moveTo>
                  <a:pt x="51214" y="26938"/>
                </a:moveTo>
                <a:lnTo>
                  <a:pt x="46657" y="26938"/>
                </a:lnTo>
                <a:lnTo>
                  <a:pt x="46657" y="22381"/>
                </a:lnTo>
                <a:lnTo>
                  <a:pt x="51214" y="22381"/>
                </a:lnTo>
                <a:close/>
                <a:moveTo>
                  <a:pt x="51214" y="22139"/>
                </a:moveTo>
                <a:lnTo>
                  <a:pt x="46657" y="22139"/>
                </a:lnTo>
                <a:lnTo>
                  <a:pt x="46657" y="17582"/>
                </a:lnTo>
                <a:lnTo>
                  <a:pt x="51214" y="17582"/>
                </a:lnTo>
                <a:close/>
                <a:moveTo>
                  <a:pt x="51214" y="17340"/>
                </a:moveTo>
                <a:lnTo>
                  <a:pt x="46657" y="17340"/>
                </a:lnTo>
                <a:lnTo>
                  <a:pt x="46657" y="12743"/>
                </a:lnTo>
                <a:lnTo>
                  <a:pt x="51214" y="12743"/>
                </a:lnTo>
                <a:close/>
                <a:moveTo>
                  <a:pt x="51214" y="12501"/>
                </a:moveTo>
                <a:lnTo>
                  <a:pt x="46657" y="12501"/>
                </a:lnTo>
                <a:lnTo>
                  <a:pt x="46657" y="7944"/>
                </a:lnTo>
                <a:lnTo>
                  <a:pt x="51214" y="7944"/>
                </a:lnTo>
                <a:close/>
                <a:moveTo>
                  <a:pt x="51214" y="7702"/>
                </a:moveTo>
                <a:lnTo>
                  <a:pt x="46657" y="7702"/>
                </a:lnTo>
                <a:lnTo>
                  <a:pt x="46657" y="3307"/>
                </a:lnTo>
                <a:lnTo>
                  <a:pt x="51214" y="3307"/>
                </a:lnTo>
                <a:lnTo>
                  <a:pt x="51214" y="7904"/>
                </a:lnTo>
                <a:close/>
                <a:moveTo>
                  <a:pt x="56053" y="89483"/>
                </a:moveTo>
                <a:lnTo>
                  <a:pt x="51456" y="89483"/>
                </a:lnTo>
                <a:lnTo>
                  <a:pt x="51456" y="84927"/>
                </a:lnTo>
                <a:lnTo>
                  <a:pt x="56053" y="84927"/>
                </a:lnTo>
                <a:close/>
                <a:moveTo>
                  <a:pt x="56053" y="84685"/>
                </a:moveTo>
                <a:lnTo>
                  <a:pt x="51456" y="84685"/>
                </a:lnTo>
                <a:lnTo>
                  <a:pt x="51456" y="80087"/>
                </a:lnTo>
                <a:lnTo>
                  <a:pt x="56053" y="80087"/>
                </a:lnTo>
                <a:close/>
                <a:moveTo>
                  <a:pt x="56053" y="79845"/>
                </a:moveTo>
                <a:lnTo>
                  <a:pt x="51456" y="79845"/>
                </a:lnTo>
                <a:lnTo>
                  <a:pt x="51456" y="75289"/>
                </a:lnTo>
                <a:lnTo>
                  <a:pt x="56053" y="75289"/>
                </a:lnTo>
                <a:close/>
                <a:moveTo>
                  <a:pt x="56053" y="75047"/>
                </a:moveTo>
                <a:lnTo>
                  <a:pt x="51456" y="75047"/>
                </a:lnTo>
                <a:lnTo>
                  <a:pt x="51456" y="70490"/>
                </a:lnTo>
                <a:lnTo>
                  <a:pt x="56053" y="70490"/>
                </a:lnTo>
                <a:close/>
                <a:moveTo>
                  <a:pt x="56053" y="70248"/>
                </a:moveTo>
                <a:lnTo>
                  <a:pt x="51456" y="70248"/>
                </a:lnTo>
                <a:lnTo>
                  <a:pt x="51456" y="65651"/>
                </a:lnTo>
                <a:lnTo>
                  <a:pt x="56053" y="65651"/>
                </a:lnTo>
                <a:close/>
                <a:moveTo>
                  <a:pt x="56053" y="65409"/>
                </a:moveTo>
                <a:lnTo>
                  <a:pt x="51456" y="65409"/>
                </a:lnTo>
                <a:lnTo>
                  <a:pt x="51456" y="60852"/>
                </a:lnTo>
                <a:lnTo>
                  <a:pt x="56053" y="60852"/>
                </a:lnTo>
                <a:close/>
                <a:moveTo>
                  <a:pt x="56053" y="60610"/>
                </a:moveTo>
                <a:lnTo>
                  <a:pt x="51456" y="60610"/>
                </a:lnTo>
                <a:lnTo>
                  <a:pt x="51456" y="56053"/>
                </a:lnTo>
                <a:lnTo>
                  <a:pt x="56053" y="56053"/>
                </a:lnTo>
                <a:close/>
                <a:moveTo>
                  <a:pt x="56053" y="55811"/>
                </a:moveTo>
                <a:lnTo>
                  <a:pt x="51456" y="55811"/>
                </a:lnTo>
                <a:lnTo>
                  <a:pt x="51456" y="51214"/>
                </a:lnTo>
                <a:lnTo>
                  <a:pt x="56053" y="51214"/>
                </a:lnTo>
                <a:close/>
                <a:moveTo>
                  <a:pt x="56053" y="50972"/>
                </a:moveTo>
                <a:lnTo>
                  <a:pt x="51456" y="50972"/>
                </a:lnTo>
                <a:lnTo>
                  <a:pt x="51456" y="46415"/>
                </a:lnTo>
                <a:lnTo>
                  <a:pt x="56053" y="46415"/>
                </a:lnTo>
                <a:close/>
                <a:moveTo>
                  <a:pt x="56053" y="46173"/>
                </a:moveTo>
                <a:lnTo>
                  <a:pt x="51456" y="46173"/>
                </a:lnTo>
                <a:lnTo>
                  <a:pt x="51456" y="41616"/>
                </a:lnTo>
                <a:lnTo>
                  <a:pt x="56053" y="41616"/>
                </a:lnTo>
                <a:close/>
                <a:moveTo>
                  <a:pt x="56053" y="41374"/>
                </a:moveTo>
                <a:lnTo>
                  <a:pt x="51456" y="41374"/>
                </a:lnTo>
                <a:lnTo>
                  <a:pt x="51456" y="36777"/>
                </a:lnTo>
                <a:lnTo>
                  <a:pt x="56053" y="36777"/>
                </a:lnTo>
                <a:close/>
                <a:moveTo>
                  <a:pt x="56053" y="36535"/>
                </a:moveTo>
                <a:lnTo>
                  <a:pt x="51456" y="36535"/>
                </a:lnTo>
                <a:lnTo>
                  <a:pt x="51456" y="31978"/>
                </a:lnTo>
                <a:lnTo>
                  <a:pt x="56053" y="31978"/>
                </a:lnTo>
                <a:close/>
                <a:moveTo>
                  <a:pt x="56053" y="31737"/>
                </a:moveTo>
                <a:lnTo>
                  <a:pt x="51456" y="31737"/>
                </a:lnTo>
                <a:lnTo>
                  <a:pt x="51456" y="27180"/>
                </a:lnTo>
                <a:lnTo>
                  <a:pt x="56053" y="27180"/>
                </a:lnTo>
                <a:close/>
                <a:moveTo>
                  <a:pt x="56053" y="26938"/>
                </a:moveTo>
                <a:lnTo>
                  <a:pt x="51456" y="26938"/>
                </a:lnTo>
                <a:lnTo>
                  <a:pt x="51456" y="22341"/>
                </a:lnTo>
                <a:lnTo>
                  <a:pt x="56053" y="22341"/>
                </a:lnTo>
                <a:close/>
                <a:moveTo>
                  <a:pt x="56053" y="22099"/>
                </a:moveTo>
                <a:lnTo>
                  <a:pt x="51456" y="22099"/>
                </a:lnTo>
                <a:lnTo>
                  <a:pt x="51456" y="17542"/>
                </a:lnTo>
                <a:lnTo>
                  <a:pt x="56053" y="17542"/>
                </a:lnTo>
                <a:close/>
                <a:moveTo>
                  <a:pt x="56053" y="17300"/>
                </a:moveTo>
                <a:lnTo>
                  <a:pt x="51456" y="17300"/>
                </a:lnTo>
                <a:lnTo>
                  <a:pt x="51456" y="12743"/>
                </a:lnTo>
                <a:lnTo>
                  <a:pt x="56053" y="12743"/>
                </a:lnTo>
                <a:close/>
                <a:moveTo>
                  <a:pt x="56053" y="12501"/>
                </a:moveTo>
                <a:lnTo>
                  <a:pt x="51456" y="12501"/>
                </a:lnTo>
                <a:lnTo>
                  <a:pt x="51456" y="7904"/>
                </a:lnTo>
                <a:lnTo>
                  <a:pt x="56053" y="7904"/>
                </a:lnTo>
                <a:close/>
                <a:moveTo>
                  <a:pt x="56053" y="7662"/>
                </a:moveTo>
                <a:lnTo>
                  <a:pt x="51456" y="7662"/>
                </a:lnTo>
                <a:lnTo>
                  <a:pt x="51456" y="3307"/>
                </a:lnTo>
                <a:lnTo>
                  <a:pt x="56053" y="3307"/>
                </a:lnTo>
                <a:lnTo>
                  <a:pt x="56053" y="7904"/>
                </a:lnTo>
                <a:close/>
                <a:moveTo>
                  <a:pt x="60852" y="89483"/>
                </a:moveTo>
                <a:lnTo>
                  <a:pt x="56295" y="89483"/>
                </a:lnTo>
                <a:lnTo>
                  <a:pt x="56295" y="84886"/>
                </a:lnTo>
                <a:lnTo>
                  <a:pt x="60852" y="84886"/>
                </a:lnTo>
                <a:close/>
                <a:moveTo>
                  <a:pt x="60852" y="84644"/>
                </a:moveTo>
                <a:lnTo>
                  <a:pt x="56295" y="84644"/>
                </a:lnTo>
                <a:lnTo>
                  <a:pt x="56295" y="80087"/>
                </a:lnTo>
                <a:lnTo>
                  <a:pt x="60852" y="80087"/>
                </a:lnTo>
                <a:close/>
                <a:moveTo>
                  <a:pt x="60852" y="79845"/>
                </a:moveTo>
                <a:lnTo>
                  <a:pt x="56295" y="79845"/>
                </a:lnTo>
                <a:lnTo>
                  <a:pt x="56295" y="75248"/>
                </a:lnTo>
                <a:lnTo>
                  <a:pt x="60852" y="75248"/>
                </a:lnTo>
                <a:close/>
                <a:moveTo>
                  <a:pt x="60852" y="75006"/>
                </a:moveTo>
                <a:lnTo>
                  <a:pt x="56295" y="75006"/>
                </a:lnTo>
                <a:lnTo>
                  <a:pt x="56295" y="70449"/>
                </a:lnTo>
                <a:lnTo>
                  <a:pt x="60852" y="70449"/>
                </a:lnTo>
                <a:close/>
                <a:moveTo>
                  <a:pt x="60852" y="70208"/>
                </a:moveTo>
                <a:lnTo>
                  <a:pt x="56295" y="70208"/>
                </a:lnTo>
                <a:lnTo>
                  <a:pt x="56295" y="65651"/>
                </a:lnTo>
                <a:lnTo>
                  <a:pt x="60852" y="65651"/>
                </a:lnTo>
                <a:close/>
                <a:moveTo>
                  <a:pt x="60852" y="65409"/>
                </a:moveTo>
                <a:lnTo>
                  <a:pt x="56295" y="65409"/>
                </a:lnTo>
                <a:lnTo>
                  <a:pt x="56295" y="60812"/>
                </a:lnTo>
                <a:lnTo>
                  <a:pt x="60852" y="60812"/>
                </a:lnTo>
                <a:close/>
                <a:moveTo>
                  <a:pt x="60852" y="60570"/>
                </a:moveTo>
                <a:lnTo>
                  <a:pt x="56295" y="60570"/>
                </a:lnTo>
                <a:lnTo>
                  <a:pt x="56295" y="56013"/>
                </a:lnTo>
                <a:lnTo>
                  <a:pt x="60852" y="56013"/>
                </a:lnTo>
                <a:close/>
                <a:moveTo>
                  <a:pt x="60852" y="55771"/>
                </a:moveTo>
                <a:lnTo>
                  <a:pt x="56295" y="55771"/>
                </a:lnTo>
                <a:lnTo>
                  <a:pt x="56295" y="51214"/>
                </a:lnTo>
                <a:lnTo>
                  <a:pt x="60852" y="51214"/>
                </a:lnTo>
                <a:close/>
                <a:moveTo>
                  <a:pt x="60852" y="50972"/>
                </a:moveTo>
                <a:lnTo>
                  <a:pt x="56295" y="50972"/>
                </a:lnTo>
                <a:lnTo>
                  <a:pt x="56295" y="46375"/>
                </a:lnTo>
                <a:lnTo>
                  <a:pt x="60852" y="46375"/>
                </a:lnTo>
                <a:close/>
                <a:moveTo>
                  <a:pt x="60852" y="46133"/>
                </a:moveTo>
                <a:lnTo>
                  <a:pt x="56295" y="46133"/>
                </a:lnTo>
                <a:lnTo>
                  <a:pt x="56295" y="41576"/>
                </a:lnTo>
                <a:lnTo>
                  <a:pt x="60852" y="41576"/>
                </a:lnTo>
                <a:close/>
                <a:moveTo>
                  <a:pt x="60852" y="41334"/>
                </a:moveTo>
                <a:lnTo>
                  <a:pt x="56295" y="41334"/>
                </a:lnTo>
                <a:lnTo>
                  <a:pt x="56295" y="36777"/>
                </a:lnTo>
                <a:lnTo>
                  <a:pt x="60852" y="36777"/>
                </a:lnTo>
                <a:close/>
                <a:moveTo>
                  <a:pt x="60852" y="36535"/>
                </a:moveTo>
                <a:lnTo>
                  <a:pt x="56295" y="36535"/>
                </a:lnTo>
                <a:lnTo>
                  <a:pt x="56295" y="31938"/>
                </a:lnTo>
                <a:lnTo>
                  <a:pt x="60852" y="31938"/>
                </a:lnTo>
                <a:close/>
                <a:moveTo>
                  <a:pt x="60852" y="31696"/>
                </a:moveTo>
                <a:lnTo>
                  <a:pt x="56295" y="31696"/>
                </a:lnTo>
                <a:lnTo>
                  <a:pt x="56295" y="27139"/>
                </a:lnTo>
                <a:lnTo>
                  <a:pt x="60852" y="27139"/>
                </a:lnTo>
                <a:close/>
                <a:moveTo>
                  <a:pt x="60852" y="26897"/>
                </a:moveTo>
                <a:lnTo>
                  <a:pt x="56295" y="26897"/>
                </a:lnTo>
                <a:lnTo>
                  <a:pt x="56295" y="22341"/>
                </a:lnTo>
                <a:lnTo>
                  <a:pt x="60852" y="22341"/>
                </a:lnTo>
                <a:close/>
                <a:moveTo>
                  <a:pt x="60852" y="22099"/>
                </a:moveTo>
                <a:lnTo>
                  <a:pt x="56295" y="22099"/>
                </a:lnTo>
                <a:lnTo>
                  <a:pt x="56295" y="17501"/>
                </a:lnTo>
                <a:lnTo>
                  <a:pt x="60852" y="17501"/>
                </a:lnTo>
                <a:close/>
                <a:moveTo>
                  <a:pt x="60852" y="17260"/>
                </a:moveTo>
                <a:lnTo>
                  <a:pt x="56295" y="17260"/>
                </a:lnTo>
                <a:lnTo>
                  <a:pt x="56295" y="12703"/>
                </a:lnTo>
                <a:lnTo>
                  <a:pt x="60852" y="12703"/>
                </a:lnTo>
                <a:close/>
                <a:moveTo>
                  <a:pt x="60852" y="12461"/>
                </a:moveTo>
                <a:lnTo>
                  <a:pt x="56295" y="12461"/>
                </a:lnTo>
                <a:lnTo>
                  <a:pt x="56295" y="7904"/>
                </a:lnTo>
                <a:lnTo>
                  <a:pt x="60852" y="7904"/>
                </a:lnTo>
                <a:close/>
                <a:moveTo>
                  <a:pt x="60852" y="7662"/>
                </a:moveTo>
                <a:lnTo>
                  <a:pt x="56295" y="7662"/>
                </a:lnTo>
                <a:lnTo>
                  <a:pt x="56295" y="3307"/>
                </a:lnTo>
                <a:lnTo>
                  <a:pt x="60852" y="3307"/>
                </a:lnTo>
                <a:lnTo>
                  <a:pt x="60852" y="7904"/>
                </a:lnTo>
                <a:close/>
                <a:moveTo>
                  <a:pt x="65651" y="84644"/>
                </a:moveTo>
                <a:lnTo>
                  <a:pt x="61094" y="84644"/>
                </a:lnTo>
                <a:lnTo>
                  <a:pt x="61094" y="80047"/>
                </a:lnTo>
                <a:lnTo>
                  <a:pt x="65651" y="80047"/>
                </a:lnTo>
                <a:close/>
                <a:moveTo>
                  <a:pt x="65651" y="79805"/>
                </a:moveTo>
                <a:lnTo>
                  <a:pt x="61094" y="79805"/>
                </a:lnTo>
                <a:lnTo>
                  <a:pt x="61094" y="75248"/>
                </a:lnTo>
                <a:lnTo>
                  <a:pt x="65651" y="75248"/>
                </a:lnTo>
                <a:close/>
                <a:moveTo>
                  <a:pt x="65651" y="75006"/>
                </a:moveTo>
                <a:lnTo>
                  <a:pt x="61094" y="75006"/>
                </a:lnTo>
                <a:lnTo>
                  <a:pt x="61094" y="70449"/>
                </a:lnTo>
                <a:lnTo>
                  <a:pt x="65651" y="70449"/>
                </a:lnTo>
                <a:close/>
                <a:moveTo>
                  <a:pt x="65651" y="70208"/>
                </a:moveTo>
                <a:lnTo>
                  <a:pt x="61094" y="70208"/>
                </a:lnTo>
                <a:lnTo>
                  <a:pt x="61094" y="65610"/>
                </a:lnTo>
                <a:lnTo>
                  <a:pt x="65651" y="65610"/>
                </a:lnTo>
                <a:close/>
                <a:moveTo>
                  <a:pt x="65651" y="65368"/>
                </a:moveTo>
                <a:lnTo>
                  <a:pt x="61094" y="65368"/>
                </a:lnTo>
                <a:lnTo>
                  <a:pt x="61094" y="60812"/>
                </a:lnTo>
                <a:lnTo>
                  <a:pt x="65651" y="60812"/>
                </a:lnTo>
                <a:close/>
                <a:moveTo>
                  <a:pt x="65651" y="60570"/>
                </a:moveTo>
                <a:lnTo>
                  <a:pt x="61094" y="60570"/>
                </a:lnTo>
                <a:lnTo>
                  <a:pt x="61094" y="56013"/>
                </a:lnTo>
                <a:lnTo>
                  <a:pt x="65651" y="56013"/>
                </a:lnTo>
                <a:close/>
                <a:moveTo>
                  <a:pt x="65651" y="55771"/>
                </a:moveTo>
                <a:lnTo>
                  <a:pt x="61094" y="55771"/>
                </a:lnTo>
                <a:lnTo>
                  <a:pt x="61094" y="51174"/>
                </a:lnTo>
                <a:lnTo>
                  <a:pt x="65651" y="51174"/>
                </a:lnTo>
                <a:close/>
                <a:moveTo>
                  <a:pt x="65651" y="50932"/>
                </a:moveTo>
                <a:lnTo>
                  <a:pt x="61094" y="50932"/>
                </a:lnTo>
                <a:lnTo>
                  <a:pt x="61094" y="46375"/>
                </a:lnTo>
                <a:lnTo>
                  <a:pt x="65651" y="46375"/>
                </a:lnTo>
                <a:close/>
                <a:moveTo>
                  <a:pt x="65651" y="46133"/>
                </a:moveTo>
                <a:lnTo>
                  <a:pt x="61094" y="46133"/>
                </a:lnTo>
                <a:lnTo>
                  <a:pt x="61094" y="41536"/>
                </a:lnTo>
                <a:lnTo>
                  <a:pt x="65651" y="41536"/>
                </a:lnTo>
                <a:close/>
                <a:moveTo>
                  <a:pt x="65651" y="41294"/>
                </a:moveTo>
                <a:lnTo>
                  <a:pt x="61094" y="41294"/>
                </a:lnTo>
                <a:lnTo>
                  <a:pt x="61094" y="36737"/>
                </a:lnTo>
                <a:lnTo>
                  <a:pt x="65651" y="36737"/>
                </a:lnTo>
                <a:close/>
                <a:moveTo>
                  <a:pt x="65651" y="36495"/>
                </a:moveTo>
                <a:lnTo>
                  <a:pt x="61094" y="36495"/>
                </a:lnTo>
                <a:lnTo>
                  <a:pt x="61094" y="31938"/>
                </a:lnTo>
                <a:lnTo>
                  <a:pt x="65651" y="31938"/>
                </a:lnTo>
                <a:close/>
                <a:moveTo>
                  <a:pt x="65651" y="31696"/>
                </a:moveTo>
                <a:lnTo>
                  <a:pt x="61094" y="31696"/>
                </a:lnTo>
                <a:lnTo>
                  <a:pt x="61094" y="27099"/>
                </a:lnTo>
                <a:lnTo>
                  <a:pt x="65651" y="27099"/>
                </a:lnTo>
                <a:close/>
                <a:moveTo>
                  <a:pt x="65651" y="26857"/>
                </a:moveTo>
                <a:lnTo>
                  <a:pt x="61094" y="26857"/>
                </a:lnTo>
                <a:lnTo>
                  <a:pt x="61094" y="22300"/>
                </a:lnTo>
                <a:lnTo>
                  <a:pt x="65651" y="22300"/>
                </a:lnTo>
                <a:close/>
                <a:moveTo>
                  <a:pt x="65651" y="22058"/>
                </a:moveTo>
                <a:lnTo>
                  <a:pt x="61094" y="22058"/>
                </a:lnTo>
                <a:lnTo>
                  <a:pt x="61094" y="17501"/>
                </a:lnTo>
                <a:lnTo>
                  <a:pt x="65651" y="17501"/>
                </a:lnTo>
                <a:close/>
                <a:moveTo>
                  <a:pt x="65651" y="17260"/>
                </a:moveTo>
                <a:lnTo>
                  <a:pt x="61094" y="17260"/>
                </a:lnTo>
                <a:lnTo>
                  <a:pt x="61094" y="12662"/>
                </a:lnTo>
                <a:lnTo>
                  <a:pt x="65651" y="12662"/>
                </a:lnTo>
                <a:close/>
                <a:moveTo>
                  <a:pt x="65651" y="12420"/>
                </a:moveTo>
                <a:lnTo>
                  <a:pt x="61094" y="12420"/>
                </a:lnTo>
                <a:lnTo>
                  <a:pt x="61094" y="7864"/>
                </a:lnTo>
                <a:lnTo>
                  <a:pt x="65651" y="7864"/>
                </a:lnTo>
                <a:close/>
                <a:moveTo>
                  <a:pt x="70490" y="84604"/>
                </a:moveTo>
                <a:lnTo>
                  <a:pt x="65893" y="84604"/>
                </a:lnTo>
                <a:lnTo>
                  <a:pt x="65893" y="80047"/>
                </a:lnTo>
                <a:lnTo>
                  <a:pt x="70490" y="80047"/>
                </a:lnTo>
                <a:close/>
                <a:moveTo>
                  <a:pt x="70490" y="79805"/>
                </a:moveTo>
                <a:lnTo>
                  <a:pt x="65893" y="79805"/>
                </a:lnTo>
                <a:lnTo>
                  <a:pt x="65893" y="75208"/>
                </a:lnTo>
                <a:lnTo>
                  <a:pt x="70490" y="75208"/>
                </a:lnTo>
                <a:close/>
                <a:moveTo>
                  <a:pt x="70490" y="74966"/>
                </a:moveTo>
                <a:lnTo>
                  <a:pt x="65893" y="74966"/>
                </a:lnTo>
                <a:lnTo>
                  <a:pt x="65893" y="70409"/>
                </a:lnTo>
                <a:lnTo>
                  <a:pt x="70490" y="70409"/>
                </a:lnTo>
                <a:close/>
                <a:moveTo>
                  <a:pt x="70490" y="70167"/>
                </a:moveTo>
                <a:lnTo>
                  <a:pt x="65893" y="70167"/>
                </a:lnTo>
                <a:lnTo>
                  <a:pt x="65893" y="65610"/>
                </a:lnTo>
                <a:lnTo>
                  <a:pt x="70490" y="65610"/>
                </a:lnTo>
                <a:close/>
                <a:moveTo>
                  <a:pt x="70490" y="65368"/>
                </a:moveTo>
                <a:lnTo>
                  <a:pt x="65893" y="65368"/>
                </a:lnTo>
                <a:lnTo>
                  <a:pt x="65893" y="60771"/>
                </a:lnTo>
                <a:lnTo>
                  <a:pt x="70490" y="60771"/>
                </a:lnTo>
                <a:close/>
                <a:moveTo>
                  <a:pt x="70490" y="60529"/>
                </a:moveTo>
                <a:lnTo>
                  <a:pt x="65893" y="60529"/>
                </a:lnTo>
                <a:lnTo>
                  <a:pt x="65893" y="55972"/>
                </a:lnTo>
                <a:lnTo>
                  <a:pt x="70490" y="55972"/>
                </a:lnTo>
                <a:close/>
                <a:moveTo>
                  <a:pt x="70490" y="55730"/>
                </a:moveTo>
                <a:lnTo>
                  <a:pt x="65893" y="55730"/>
                </a:lnTo>
                <a:lnTo>
                  <a:pt x="65893" y="51174"/>
                </a:lnTo>
                <a:lnTo>
                  <a:pt x="70490" y="51174"/>
                </a:lnTo>
                <a:close/>
                <a:moveTo>
                  <a:pt x="70490" y="50932"/>
                </a:moveTo>
                <a:lnTo>
                  <a:pt x="65893" y="50932"/>
                </a:lnTo>
                <a:lnTo>
                  <a:pt x="65893" y="46335"/>
                </a:lnTo>
                <a:lnTo>
                  <a:pt x="70490" y="46335"/>
                </a:lnTo>
                <a:close/>
                <a:moveTo>
                  <a:pt x="70490" y="46093"/>
                </a:moveTo>
                <a:lnTo>
                  <a:pt x="65893" y="46093"/>
                </a:lnTo>
                <a:lnTo>
                  <a:pt x="65893" y="41536"/>
                </a:lnTo>
                <a:lnTo>
                  <a:pt x="70490" y="41536"/>
                </a:lnTo>
                <a:close/>
                <a:moveTo>
                  <a:pt x="70490" y="41294"/>
                </a:moveTo>
                <a:lnTo>
                  <a:pt x="65893" y="41294"/>
                </a:lnTo>
                <a:lnTo>
                  <a:pt x="65893" y="36737"/>
                </a:lnTo>
                <a:lnTo>
                  <a:pt x="70490" y="36737"/>
                </a:lnTo>
                <a:close/>
                <a:moveTo>
                  <a:pt x="70490" y="36495"/>
                </a:moveTo>
                <a:lnTo>
                  <a:pt x="65893" y="36495"/>
                </a:lnTo>
                <a:lnTo>
                  <a:pt x="65893" y="31898"/>
                </a:lnTo>
                <a:lnTo>
                  <a:pt x="70490" y="31898"/>
                </a:lnTo>
                <a:close/>
                <a:moveTo>
                  <a:pt x="70490" y="31656"/>
                </a:moveTo>
                <a:lnTo>
                  <a:pt x="65893" y="31656"/>
                </a:lnTo>
                <a:lnTo>
                  <a:pt x="65893" y="27099"/>
                </a:lnTo>
                <a:lnTo>
                  <a:pt x="70490" y="27099"/>
                </a:lnTo>
                <a:close/>
                <a:moveTo>
                  <a:pt x="70490" y="26857"/>
                </a:moveTo>
                <a:lnTo>
                  <a:pt x="65893" y="26857"/>
                </a:lnTo>
                <a:lnTo>
                  <a:pt x="65893" y="22260"/>
                </a:lnTo>
                <a:lnTo>
                  <a:pt x="70490" y="22260"/>
                </a:lnTo>
                <a:close/>
                <a:moveTo>
                  <a:pt x="70490" y="22018"/>
                </a:moveTo>
                <a:lnTo>
                  <a:pt x="65893" y="22018"/>
                </a:lnTo>
                <a:lnTo>
                  <a:pt x="65893" y="17461"/>
                </a:lnTo>
                <a:lnTo>
                  <a:pt x="70490" y="17461"/>
                </a:lnTo>
                <a:close/>
                <a:moveTo>
                  <a:pt x="70490" y="17219"/>
                </a:moveTo>
                <a:lnTo>
                  <a:pt x="65893" y="17219"/>
                </a:lnTo>
                <a:lnTo>
                  <a:pt x="65893" y="12662"/>
                </a:lnTo>
                <a:lnTo>
                  <a:pt x="70490" y="12662"/>
                </a:lnTo>
                <a:close/>
                <a:moveTo>
                  <a:pt x="70490" y="12420"/>
                </a:moveTo>
                <a:lnTo>
                  <a:pt x="65893" y="12420"/>
                </a:lnTo>
                <a:lnTo>
                  <a:pt x="65893" y="7823"/>
                </a:lnTo>
                <a:lnTo>
                  <a:pt x="70490" y="7823"/>
                </a:lnTo>
                <a:close/>
                <a:moveTo>
                  <a:pt x="75289" y="79765"/>
                </a:moveTo>
                <a:lnTo>
                  <a:pt x="70732" y="79765"/>
                </a:lnTo>
                <a:lnTo>
                  <a:pt x="70732" y="75208"/>
                </a:lnTo>
                <a:lnTo>
                  <a:pt x="75289" y="75208"/>
                </a:lnTo>
                <a:close/>
                <a:moveTo>
                  <a:pt x="75289" y="74966"/>
                </a:moveTo>
                <a:lnTo>
                  <a:pt x="70732" y="74966"/>
                </a:lnTo>
                <a:lnTo>
                  <a:pt x="70732" y="70409"/>
                </a:lnTo>
                <a:lnTo>
                  <a:pt x="75289" y="70409"/>
                </a:lnTo>
                <a:close/>
                <a:moveTo>
                  <a:pt x="75289" y="70167"/>
                </a:moveTo>
                <a:lnTo>
                  <a:pt x="70732" y="70167"/>
                </a:lnTo>
                <a:lnTo>
                  <a:pt x="70732" y="65570"/>
                </a:lnTo>
                <a:lnTo>
                  <a:pt x="75289" y="65570"/>
                </a:lnTo>
                <a:close/>
                <a:moveTo>
                  <a:pt x="75289" y="65328"/>
                </a:moveTo>
                <a:lnTo>
                  <a:pt x="70732" y="65328"/>
                </a:lnTo>
                <a:lnTo>
                  <a:pt x="70732" y="60771"/>
                </a:lnTo>
                <a:lnTo>
                  <a:pt x="75289" y="60771"/>
                </a:lnTo>
                <a:close/>
                <a:moveTo>
                  <a:pt x="75289" y="60529"/>
                </a:moveTo>
                <a:lnTo>
                  <a:pt x="70732" y="60529"/>
                </a:lnTo>
                <a:lnTo>
                  <a:pt x="70732" y="55972"/>
                </a:lnTo>
                <a:lnTo>
                  <a:pt x="75289" y="55972"/>
                </a:lnTo>
                <a:close/>
                <a:moveTo>
                  <a:pt x="75289" y="55730"/>
                </a:moveTo>
                <a:lnTo>
                  <a:pt x="70732" y="55730"/>
                </a:lnTo>
                <a:lnTo>
                  <a:pt x="70732" y="51133"/>
                </a:lnTo>
                <a:lnTo>
                  <a:pt x="75289" y="51133"/>
                </a:lnTo>
                <a:close/>
                <a:moveTo>
                  <a:pt x="75289" y="50891"/>
                </a:moveTo>
                <a:lnTo>
                  <a:pt x="70732" y="50891"/>
                </a:lnTo>
                <a:lnTo>
                  <a:pt x="70732" y="46335"/>
                </a:lnTo>
                <a:lnTo>
                  <a:pt x="75289" y="46335"/>
                </a:lnTo>
                <a:close/>
                <a:moveTo>
                  <a:pt x="75289" y="46093"/>
                </a:moveTo>
                <a:lnTo>
                  <a:pt x="70732" y="46093"/>
                </a:lnTo>
                <a:lnTo>
                  <a:pt x="70732" y="41495"/>
                </a:lnTo>
                <a:lnTo>
                  <a:pt x="75289" y="41495"/>
                </a:lnTo>
                <a:close/>
                <a:moveTo>
                  <a:pt x="75289" y="41253"/>
                </a:moveTo>
                <a:lnTo>
                  <a:pt x="70732" y="41253"/>
                </a:lnTo>
                <a:lnTo>
                  <a:pt x="70732" y="36697"/>
                </a:lnTo>
                <a:lnTo>
                  <a:pt x="75289" y="36697"/>
                </a:lnTo>
                <a:close/>
                <a:moveTo>
                  <a:pt x="75289" y="36455"/>
                </a:moveTo>
                <a:lnTo>
                  <a:pt x="70732" y="36455"/>
                </a:lnTo>
                <a:lnTo>
                  <a:pt x="70732" y="31898"/>
                </a:lnTo>
                <a:lnTo>
                  <a:pt x="75289" y="31898"/>
                </a:lnTo>
                <a:close/>
                <a:moveTo>
                  <a:pt x="75289" y="31656"/>
                </a:moveTo>
                <a:lnTo>
                  <a:pt x="70732" y="31656"/>
                </a:lnTo>
                <a:lnTo>
                  <a:pt x="70732" y="27059"/>
                </a:lnTo>
                <a:lnTo>
                  <a:pt x="75289" y="27059"/>
                </a:lnTo>
                <a:close/>
                <a:moveTo>
                  <a:pt x="75289" y="26817"/>
                </a:moveTo>
                <a:lnTo>
                  <a:pt x="70732" y="26817"/>
                </a:lnTo>
                <a:lnTo>
                  <a:pt x="70732" y="22260"/>
                </a:lnTo>
                <a:lnTo>
                  <a:pt x="75289" y="22260"/>
                </a:lnTo>
                <a:close/>
                <a:moveTo>
                  <a:pt x="75289" y="22018"/>
                </a:moveTo>
                <a:lnTo>
                  <a:pt x="70732" y="22018"/>
                </a:lnTo>
                <a:lnTo>
                  <a:pt x="70732" y="17461"/>
                </a:lnTo>
                <a:lnTo>
                  <a:pt x="75289" y="17461"/>
                </a:lnTo>
                <a:close/>
                <a:moveTo>
                  <a:pt x="75289" y="17219"/>
                </a:moveTo>
                <a:lnTo>
                  <a:pt x="70732" y="17219"/>
                </a:lnTo>
                <a:lnTo>
                  <a:pt x="70732" y="12622"/>
                </a:lnTo>
                <a:lnTo>
                  <a:pt x="75289" y="12622"/>
                </a:lnTo>
                <a:close/>
                <a:moveTo>
                  <a:pt x="80087" y="74926"/>
                </a:moveTo>
                <a:lnTo>
                  <a:pt x="75531" y="74926"/>
                </a:lnTo>
                <a:lnTo>
                  <a:pt x="75531" y="70369"/>
                </a:lnTo>
                <a:lnTo>
                  <a:pt x="80087" y="70369"/>
                </a:lnTo>
                <a:close/>
                <a:moveTo>
                  <a:pt x="80087" y="70127"/>
                </a:moveTo>
                <a:lnTo>
                  <a:pt x="75531" y="70127"/>
                </a:lnTo>
                <a:lnTo>
                  <a:pt x="75531" y="65570"/>
                </a:lnTo>
                <a:lnTo>
                  <a:pt x="80087" y="65570"/>
                </a:lnTo>
                <a:close/>
                <a:moveTo>
                  <a:pt x="80087" y="65328"/>
                </a:moveTo>
                <a:lnTo>
                  <a:pt x="75531" y="65328"/>
                </a:lnTo>
                <a:lnTo>
                  <a:pt x="75531" y="60731"/>
                </a:lnTo>
                <a:lnTo>
                  <a:pt x="80087" y="60731"/>
                </a:lnTo>
                <a:close/>
                <a:moveTo>
                  <a:pt x="80087" y="60489"/>
                </a:moveTo>
                <a:lnTo>
                  <a:pt x="75531" y="60489"/>
                </a:lnTo>
                <a:lnTo>
                  <a:pt x="75531" y="55932"/>
                </a:lnTo>
                <a:lnTo>
                  <a:pt x="80087" y="55932"/>
                </a:lnTo>
                <a:close/>
                <a:moveTo>
                  <a:pt x="80087" y="55690"/>
                </a:moveTo>
                <a:lnTo>
                  <a:pt x="75531" y="55690"/>
                </a:lnTo>
                <a:lnTo>
                  <a:pt x="75531" y="51133"/>
                </a:lnTo>
                <a:lnTo>
                  <a:pt x="80087" y="51133"/>
                </a:lnTo>
                <a:close/>
                <a:moveTo>
                  <a:pt x="80087" y="50891"/>
                </a:moveTo>
                <a:lnTo>
                  <a:pt x="75531" y="50891"/>
                </a:lnTo>
                <a:lnTo>
                  <a:pt x="75531" y="46294"/>
                </a:lnTo>
                <a:lnTo>
                  <a:pt x="80087" y="46294"/>
                </a:lnTo>
                <a:close/>
                <a:moveTo>
                  <a:pt x="80087" y="46052"/>
                </a:moveTo>
                <a:lnTo>
                  <a:pt x="75531" y="46052"/>
                </a:lnTo>
                <a:lnTo>
                  <a:pt x="75531" y="41495"/>
                </a:lnTo>
                <a:lnTo>
                  <a:pt x="80087" y="41495"/>
                </a:lnTo>
                <a:close/>
                <a:moveTo>
                  <a:pt x="80087" y="41253"/>
                </a:moveTo>
                <a:lnTo>
                  <a:pt x="75531" y="41253"/>
                </a:lnTo>
                <a:lnTo>
                  <a:pt x="75531" y="36697"/>
                </a:lnTo>
                <a:lnTo>
                  <a:pt x="80087" y="36697"/>
                </a:lnTo>
                <a:close/>
                <a:moveTo>
                  <a:pt x="80087" y="36455"/>
                </a:moveTo>
                <a:lnTo>
                  <a:pt x="75531" y="36455"/>
                </a:lnTo>
                <a:lnTo>
                  <a:pt x="75531" y="31858"/>
                </a:lnTo>
                <a:lnTo>
                  <a:pt x="80087" y="31858"/>
                </a:lnTo>
                <a:close/>
                <a:moveTo>
                  <a:pt x="80087" y="31616"/>
                </a:moveTo>
                <a:lnTo>
                  <a:pt x="75531" y="31616"/>
                </a:lnTo>
                <a:lnTo>
                  <a:pt x="75531" y="27059"/>
                </a:lnTo>
                <a:lnTo>
                  <a:pt x="80087" y="27059"/>
                </a:lnTo>
                <a:close/>
                <a:moveTo>
                  <a:pt x="80087" y="26817"/>
                </a:moveTo>
                <a:lnTo>
                  <a:pt x="75531" y="26817"/>
                </a:lnTo>
                <a:lnTo>
                  <a:pt x="75531" y="22260"/>
                </a:lnTo>
                <a:lnTo>
                  <a:pt x="80087" y="22260"/>
                </a:lnTo>
                <a:close/>
                <a:moveTo>
                  <a:pt x="80087" y="22018"/>
                </a:moveTo>
                <a:lnTo>
                  <a:pt x="75531" y="22018"/>
                </a:lnTo>
                <a:lnTo>
                  <a:pt x="75531" y="17421"/>
                </a:lnTo>
                <a:lnTo>
                  <a:pt x="80087" y="17421"/>
                </a:lnTo>
                <a:close/>
                <a:moveTo>
                  <a:pt x="84886" y="70127"/>
                </a:moveTo>
                <a:lnTo>
                  <a:pt x="80329" y="70127"/>
                </a:lnTo>
                <a:lnTo>
                  <a:pt x="80329" y="65530"/>
                </a:lnTo>
                <a:lnTo>
                  <a:pt x="84886" y="65530"/>
                </a:lnTo>
                <a:close/>
                <a:moveTo>
                  <a:pt x="84886" y="65288"/>
                </a:moveTo>
                <a:lnTo>
                  <a:pt x="80329" y="65288"/>
                </a:lnTo>
                <a:lnTo>
                  <a:pt x="80329" y="60731"/>
                </a:lnTo>
                <a:lnTo>
                  <a:pt x="84886" y="60731"/>
                </a:lnTo>
                <a:close/>
                <a:moveTo>
                  <a:pt x="84886" y="60489"/>
                </a:moveTo>
                <a:lnTo>
                  <a:pt x="80329" y="60489"/>
                </a:lnTo>
                <a:lnTo>
                  <a:pt x="80329" y="55932"/>
                </a:lnTo>
                <a:lnTo>
                  <a:pt x="84886" y="55932"/>
                </a:lnTo>
                <a:close/>
                <a:moveTo>
                  <a:pt x="84886" y="55690"/>
                </a:moveTo>
                <a:lnTo>
                  <a:pt x="80329" y="55690"/>
                </a:lnTo>
                <a:lnTo>
                  <a:pt x="80329" y="51093"/>
                </a:lnTo>
                <a:lnTo>
                  <a:pt x="84886" y="51093"/>
                </a:lnTo>
                <a:close/>
                <a:moveTo>
                  <a:pt x="84886" y="50851"/>
                </a:moveTo>
                <a:lnTo>
                  <a:pt x="80329" y="50851"/>
                </a:lnTo>
                <a:lnTo>
                  <a:pt x="80329" y="46294"/>
                </a:lnTo>
                <a:lnTo>
                  <a:pt x="84886" y="46294"/>
                </a:lnTo>
                <a:close/>
                <a:moveTo>
                  <a:pt x="84886" y="46052"/>
                </a:moveTo>
                <a:lnTo>
                  <a:pt x="80329" y="46052"/>
                </a:lnTo>
                <a:lnTo>
                  <a:pt x="80329" y="41495"/>
                </a:lnTo>
                <a:lnTo>
                  <a:pt x="84886" y="41495"/>
                </a:lnTo>
                <a:close/>
                <a:moveTo>
                  <a:pt x="84886" y="41253"/>
                </a:moveTo>
                <a:lnTo>
                  <a:pt x="80329" y="41253"/>
                </a:lnTo>
                <a:lnTo>
                  <a:pt x="80329" y="36656"/>
                </a:lnTo>
                <a:lnTo>
                  <a:pt x="84886" y="36656"/>
                </a:lnTo>
                <a:close/>
                <a:moveTo>
                  <a:pt x="84886" y="36414"/>
                </a:moveTo>
                <a:lnTo>
                  <a:pt x="80329" y="36414"/>
                </a:lnTo>
                <a:lnTo>
                  <a:pt x="80329" y="31858"/>
                </a:lnTo>
                <a:lnTo>
                  <a:pt x="84886" y="31858"/>
                </a:lnTo>
                <a:close/>
                <a:moveTo>
                  <a:pt x="84886" y="31616"/>
                </a:moveTo>
                <a:lnTo>
                  <a:pt x="80329" y="31616"/>
                </a:lnTo>
                <a:lnTo>
                  <a:pt x="80329" y="27018"/>
                </a:lnTo>
                <a:lnTo>
                  <a:pt x="84886" y="27018"/>
                </a:lnTo>
                <a:close/>
                <a:moveTo>
                  <a:pt x="84886" y="26776"/>
                </a:moveTo>
                <a:lnTo>
                  <a:pt x="80329" y="26776"/>
                </a:lnTo>
                <a:lnTo>
                  <a:pt x="80329" y="22220"/>
                </a:lnTo>
                <a:lnTo>
                  <a:pt x="84886" y="22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93BBB93-53B1-51C7-C5C1-FB5804D7DB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7"/>
    </mc:Choice>
    <mc:Fallback>
      <p:transition spd="slow" advTm="2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2"/>
          <p:cNvSpPr txBox="1">
            <a:spLocks noGrp="1"/>
          </p:cNvSpPr>
          <p:nvPr>
            <p:ph type="title"/>
          </p:nvPr>
        </p:nvSpPr>
        <p:spPr>
          <a:xfrm>
            <a:off x="2330700" y="1718288"/>
            <a:ext cx="4482600" cy="7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9" name="Google Shape;1079;p42"/>
          <p:cNvSpPr txBox="1">
            <a:spLocks noGrp="1"/>
          </p:cNvSpPr>
          <p:nvPr>
            <p:ph type="subTitle" idx="1"/>
          </p:nvPr>
        </p:nvSpPr>
        <p:spPr>
          <a:xfrm>
            <a:off x="2244413" y="1273738"/>
            <a:ext cx="4482600" cy="10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Kami memulai dengan menyusun </a:t>
            </a:r>
            <a:r>
              <a:rPr lang="id-ID" i="1" dirty="0" err="1"/>
              <a:t>mindmap</a:t>
            </a:r>
            <a:r>
              <a:rPr lang="id-ID" i="1" dirty="0"/>
              <a:t> fitur</a:t>
            </a:r>
            <a:r>
              <a:rPr lang="id-ID" dirty="0"/>
              <a:t> berdasarkan proses bisnis yang telah dijelaskan. Fitur-fitur dikelompokkan ke dalam modul utama seperti </a:t>
            </a:r>
            <a:r>
              <a:rPr lang="id-ID" dirty="0" err="1"/>
              <a:t>Supplier</a:t>
            </a:r>
            <a:r>
              <a:rPr lang="id-ID" dirty="0"/>
              <a:t>, Admin, </a:t>
            </a:r>
            <a:r>
              <a:rPr lang="id-ID" dirty="0" err="1"/>
              <a:t>Surveyor</a:t>
            </a:r>
            <a:r>
              <a:rPr lang="id-ID" dirty="0"/>
              <a:t>, </a:t>
            </a:r>
            <a:r>
              <a:rPr lang="id-ID" dirty="0" err="1"/>
              <a:t>Warehouse</a:t>
            </a:r>
            <a:r>
              <a:rPr lang="id-ID" dirty="0"/>
              <a:t>, Direksi, dan Sistem Pendukung.</a:t>
            </a:r>
            <a:br>
              <a:rPr lang="id-ID" dirty="0"/>
            </a:br>
            <a:r>
              <a:rPr lang="id-ID" dirty="0"/>
              <a:t>Setiap modul memiliki fungsionalitas khusus, misalnya modul </a:t>
            </a:r>
            <a:r>
              <a:rPr lang="id-ID" dirty="0" err="1"/>
              <a:t>supplier</a:t>
            </a:r>
            <a:r>
              <a:rPr lang="id-ID" dirty="0"/>
              <a:t> mencakup </a:t>
            </a:r>
            <a:r>
              <a:rPr lang="id-ID" dirty="0" err="1"/>
              <a:t>input</a:t>
            </a:r>
            <a:r>
              <a:rPr lang="id-ID" dirty="0"/>
              <a:t> produk, negosiasi harga, hingga sistem loyalitas. Setiap peran dalam proses </a:t>
            </a:r>
            <a:r>
              <a:rPr lang="id-ID" dirty="0" err="1"/>
              <a:t>procurement</a:t>
            </a:r>
            <a:r>
              <a:rPr lang="id-ID" dirty="0"/>
              <a:t> mendapat ruang kerja yang jelas dan terstruktur.</a:t>
            </a:r>
            <a:endParaRPr dirty="0"/>
          </a:p>
        </p:txBody>
      </p:sp>
      <p:grpSp>
        <p:nvGrpSpPr>
          <p:cNvPr id="1080" name="Google Shape;1080;p42"/>
          <p:cNvGrpSpPr/>
          <p:nvPr/>
        </p:nvGrpSpPr>
        <p:grpSpPr>
          <a:xfrm>
            <a:off x="917550" y="2904450"/>
            <a:ext cx="986125" cy="2095500"/>
            <a:chOff x="7631225" y="2241175"/>
            <a:chExt cx="986125" cy="2095500"/>
          </a:xfrm>
        </p:grpSpPr>
        <p:cxnSp>
          <p:nvCxnSpPr>
            <p:cNvPr id="1081" name="Google Shape;1081;p42"/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2" name="Google Shape;1082;p42"/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3" name="Google Shape;1083;p42"/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4" name="Google Shape;1084;p42"/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5" name="Google Shape;1085;p42"/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6" name="Google Shape;1086;p42"/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7" name="Google Shape;1087;p42"/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8" name="Google Shape;1088;p42"/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9" name="Google Shape;1089;p42"/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0" name="Google Shape;1090;p42"/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1" name="Google Shape;1091;p42"/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2" name="Google Shape;1092;p42"/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3" name="Google Shape;1093;p42"/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4" name="Google Shape;1094;p42"/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95" name="Google Shape;1095;p42"/>
          <p:cNvGrpSpPr/>
          <p:nvPr/>
        </p:nvGrpSpPr>
        <p:grpSpPr>
          <a:xfrm>
            <a:off x="2035713" y="-744737"/>
            <a:ext cx="1885275" cy="1884250"/>
            <a:chOff x="2609275" y="3149350"/>
            <a:chExt cx="1885275" cy="1884250"/>
          </a:xfrm>
        </p:grpSpPr>
        <p:sp>
          <p:nvSpPr>
            <p:cNvPr id="1096" name="Google Shape;1096;p42"/>
            <p:cNvSpPr/>
            <p:nvPr/>
          </p:nvSpPr>
          <p:spPr>
            <a:xfrm>
              <a:off x="3923900" y="3224950"/>
              <a:ext cx="494025" cy="495025"/>
            </a:xfrm>
            <a:custGeom>
              <a:avLst/>
              <a:gdLst/>
              <a:ahLst/>
              <a:cxnLst/>
              <a:rect l="l" t="t" r="r" b="b"/>
              <a:pathLst>
                <a:path w="19761" h="19801" extrusionOk="0">
                  <a:moveTo>
                    <a:pt x="485" y="202"/>
                  </a:moveTo>
                  <a:cubicBezTo>
                    <a:pt x="323" y="162"/>
                    <a:pt x="162" y="81"/>
                    <a:pt x="1" y="1"/>
                  </a:cubicBezTo>
                  <a:lnTo>
                    <a:pt x="19761" y="19801"/>
                  </a:lnTo>
                  <a:cubicBezTo>
                    <a:pt x="19720" y="19640"/>
                    <a:pt x="19640" y="19478"/>
                    <a:pt x="19559" y="19317"/>
                  </a:cubicBezTo>
                  <a:lnTo>
                    <a:pt x="485" y="2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3725300" y="3164475"/>
              <a:ext cx="753125" cy="753100"/>
            </a:xfrm>
            <a:custGeom>
              <a:avLst/>
              <a:gdLst/>
              <a:ahLst/>
              <a:cxnLst/>
              <a:rect l="l" t="t" r="r" b="b"/>
              <a:pathLst>
                <a:path w="30125" h="30124" extrusionOk="0">
                  <a:moveTo>
                    <a:pt x="323" y="81"/>
                  </a:moveTo>
                  <a:cubicBezTo>
                    <a:pt x="202" y="41"/>
                    <a:pt x="122" y="41"/>
                    <a:pt x="1" y="0"/>
                  </a:cubicBezTo>
                  <a:lnTo>
                    <a:pt x="30124" y="30124"/>
                  </a:lnTo>
                  <a:cubicBezTo>
                    <a:pt x="30084" y="30043"/>
                    <a:pt x="30084" y="29922"/>
                    <a:pt x="30043" y="29801"/>
                  </a:cubicBezTo>
                  <a:lnTo>
                    <a:pt x="323" y="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3572075" y="3149350"/>
              <a:ext cx="922475" cy="922475"/>
            </a:xfrm>
            <a:custGeom>
              <a:avLst/>
              <a:gdLst/>
              <a:ahLst/>
              <a:cxnLst/>
              <a:rect l="l" t="t" r="r" b="b"/>
              <a:pathLst>
                <a:path w="36899" h="36899" extrusionOk="0">
                  <a:moveTo>
                    <a:pt x="282" y="0"/>
                  </a:moveTo>
                  <a:cubicBezTo>
                    <a:pt x="161" y="0"/>
                    <a:pt x="81" y="0"/>
                    <a:pt x="0" y="0"/>
                  </a:cubicBezTo>
                  <a:lnTo>
                    <a:pt x="36898" y="36899"/>
                  </a:lnTo>
                  <a:cubicBezTo>
                    <a:pt x="36898" y="36778"/>
                    <a:pt x="36898" y="36697"/>
                    <a:pt x="36858" y="36616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3440000" y="315440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242" y="0"/>
                  </a:moveTo>
                  <a:cubicBezTo>
                    <a:pt x="162" y="40"/>
                    <a:pt x="81" y="40"/>
                    <a:pt x="0" y="40"/>
                  </a:cubicBezTo>
                  <a:lnTo>
                    <a:pt x="41899" y="41939"/>
                  </a:lnTo>
                  <a:cubicBezTo>
                    <a:pt x="41899" y="41858"/>
                    <a:pt x="41939" y="41778"/>
                    <a:pt x="41939" y="416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3323050" y="3175550"/>
              <a:ext cx="1145275" cy="1144275"/>
            </a:xfrm>
            <a:custGeom>
              <a:avLst/>
              <a:gdLst/>
              <a:ahLst/>
              <a:cxnLst/>
              <a:rect l="l" t="t" r="r" b="b"/>
              <a:pathLst>
                <a:path w="45811" h="45771" extrusionOk="0">
                  <a:moveTo>
                    <a:pt x="243" y="1"/>
                  </a:moveTo>
                  <a:cubicBezTo>
                    <a:pt x="162" y="1"/>
                    <a:pt x="81" y="41"/>
                    <a:pt x="1" y="41"/>
                  </a:cubicBezTo>
                  <a:lnTo>
                    <a:pt x="45730" y="45771"/>
                  </a:lnTo>
                  <a:cubicBezTo>
                    <a:pt x="45771" y="45690"/>
                    <a:pt x="45771" y="45610"/>
                    <a:pt x="45811" y="45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/>
            <p:cNvSpPr/>
            <p:nvPr/>
          </p:nvSpPr>
          <p:spPr>
            <a:xfrm>
              <a:off x="3218200" y="320782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202" y="0"/>
                  </a:moveTo>
                  <a:cubicBezTo>
                    <a:pt x="122" y="0"/>
                    <a:pt x="81" y="41"/>
                    <a:pt x="1" y="81"/>
                  </a:cubicBezTo>
                  <a:lnTo>
                    <a:pt x="48593" y="48674"/>
                  </a:lnTo>
                  <a:cubicBezTo>
                    <a:pt x="48634" y="48633"/>
                    <a:pt x="48674" y="48553"/>
                    <a:pt x="48674" y="48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/>
            <p:cNvSpPr/>
            <p:nvPr/>
          </p:nvSpPr>
          <p:spPr>
            <a:xfrm>
              <a:off x="3122425" y="324915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202" y="1"/>
                  </a:moveTo>
                  <a:cubicBezTo>
                    <a:pt x="122" y="41"/>
                    <a:pt x="81" y="81"/>
                    <a:pt x="1" y="122"/>
                  </a:cubicBezTo>
                  <a:lnTo>
                    <a:pt x="50771" y="50852"/>
                  </a:lnTo>
                  <a:cubicBezTo>
                    <a:pt x="50771" y="50811"/>
                    <a:pt x="50811" y="50731"/>
                    <a:pt x="50852" y="506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3035725" y="3299550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162" y="1"/>
                  </a:moveTo>
                  <a:cubicBezTo>
                    <a:pt x="81" y="41"/>
                    <a:pt x="41" y="82"/>
                    <a:pt x="1" y="122"/>
                  </a:cubicBezTo>
                  <a:lnTo>
                    <a:pt x="52182" y="52344"/>
                  </a:lnTo>
                  <a:cubicBezTo>
                    <a:pt x="52223" y="52263"/>
                    <a:pt x="52263" y="52223"/>
                    <a:pt x="52303" y="52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2956075" y="3358025"/>
              <a:ext cx="1328775" cy="1329775"/>
            </a:xfrm>
            <a:custGeom>
              <a:avLst/>
              <a:gdLst/>
              <a:ahLst/>
              <a:cxnLst/>
              <a:rect l="l" t="t" r="r" b="b"/>
              <a:pathLst>
                <a:path w="53151" h="53191" extrusionOk="0">
                  <a:moveTo>
                    <a:pt x="122" y="1"/>
                  </a:moveTo>
                  <a:cubicBezTo>
                    <a:pt x="82" y="41"/>
                    <a:pt x="41" y="82"/>
                    <a:pt x="1" y="122"/>
                  </a:cubicBezTo>
                  <a:lnTo>
                    <a:pt x="53030" y="53191"/>
                  </a:lnTo>
                  <a:cubicBezTo>
                    <a:pt x="53070" y="53110"/>
                    <a:pt x="53110" y="53070"/>
                    <a:pt x="53151" y="53030"/>
                  </a:cubicBezTo>
                  <a:lnTo>
                    <a:pt x="1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2883500" y="3422550"/>
              <a:ext cx="1336825" cy="1336825"/>
            </a:xfrm>
            <a:custGeom>
              <a:avLst/>
              <a:gdLst/>
              <a:ahLst/>
              <a:cxnLst/>
              <a:rect l="l" t="t" r="r" b="b"/>
              <a:pathLst>
                <a:path w="53473" h="53473" extrusionOk="0">
                  <a:moveTo>
                    <a:pt x="121" y="1"/>
                  </a:moveTo>
                  <a:cubicBezTo>
                    <a:pt x="121" y="1"/>
                    <a:pt x="81" y="81"/>
                    <a:pt x="81" y="81"/>
                  </a:cubicBezTo>
                  <a:cubicBezTo>
                    <a:pt x="41" y="122"/>
                    <a:pt x="0" y="122"/>
                    <a:pt x="0" y="162"/>
                  </a:cubicBezTo>
                  <a:lnTo>
                    <a:pt x="53311" y="53473"/>
                  </a:lnTo>
                  <a:cubicBezTo>
                    <a:pt x="53311" y="53473"/>
                    <a:pt x="53392" y="53433"/>
                    <a:pt x="53392" y="53433"/>
                  </a:cubicBezTo>
                  <a:cubicBezTo>
                    <a:pt x="53432" y="53392"/>
                    <a:pt x="53432" y="53392"/>
                    <a:pt x="53473" y="533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2817975" y="3495150"/>
              <a:ext cx="1329775" cy="1329775"/>
            </a:xfrm>
            <a:custGeom>
              <a:avLst/>
              <a:gdLst/>
              <a:ahLst/>
              <a:cxnLst/>
              <a:rect l="l" t="t" r="r" b="b"/>
              <a:pathLst>
                <a:path w="53191" h="53191" extrusionOk="0">
                  <a:moveTo>
                    <a:pt x="121" y="0"/>
                  </a:moveTo>
                  <a:cubicBezTo>
                    <a:pt x="81" y="41"/>
                    <a:pt x="41" y="121"/>
                    <a:pt x="0" y="161"/>
                  </a:cubicBezTo>
                  <a:lnTo>
                    <a:pt x="53029" y="53190"/>
                  </a:lnTo>
                  <a:cubicBezTo>
                    <a:pt x="53110" y="53150"/>
                    <a:pt x="53150" y="53109"/>
                    <a:pt x="53190" y="53069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2760500" y="3574775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81" y="1"/>
                  </a:moveTo>
                  <a:cubicBezTo>
                    <a:pt x="41" y="82"/>
                    <a:pt x="41" y="122"/>
                    <a:pt x="1" y="162"/>
                  </a:cubicBezTo>
                  <a:lnTo>
                    <a:pt x="52142" y="52344"/>
                  </a:lnTo>
                  <a:cubicBezTo>
                    <a:pt x="52182" y="52304"/>
                    <a:pt x="52263" y="52263"/>
                    <a:pt x="52303" y="522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2710100" y="366250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81" y="0"/>
                  </a:moveTo>
                  <a:cubicBezTo>
                    <a:pt x="41" y="41"/>
                    <a:pt x="41" y="121"/>
                    <a:pt x="0" y="162"/>
                  </a:cubicBezTo>
                  <a:lnTo>
                    <a:pt x="50650" y="50851"/>
                  </a:lnTo>
                  <a:cubicBezTo>
                    <a:pt x="50690" y="50811"/>
                    <a:pt x="50771" y="50771"/>
                    <a:pt x="50851" y="50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2667750" y="375827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81" y="0"/>
                  </a:moveTo>
                  <a:cubicBezTo>
                    <a:pt x="41" y="41"/>
                    <a:pt x="41" y="121"/>
                    <a:pt x="1" y="202"/>
                  </a:cubicBezTo>
                  <a:lnTo>
                    <a:pt x="48513" y="48674"/>
                  </a:lnTo>
                  <a:cubicBezTo>
                    <a:pt x="48553" y="48633"/>
                    <a:pt x="48634" y="48633"/>
                    <a:pt x="48674" y="485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2635500" y="3863125"/>
              <a:ext cx="1144275" cy="1144275"/>
            </a:xfrm>
            <a:custGeom>
              <a:avLst/>
              <a:gdLst/>
              <a:ahLst/>
              <a:cxnLst/>
              <a:rect l="l" t="t" r="r" b="b"/>
              <a:pathLst>
                <a:path w="45771" h="45771" extrusionOk="0">
                  <a:moveTo>
                    <a:pt x="41" y="0"/>
                  </a:moveTo>
                  <a:cubicBezTo>
                    <a:pt x="41" y="81"/>
                    <a:pt x="0" y="121"/>
                    <a:pt x="0" y="202"/>
                  </a:cubicBezTo>
                  <a:lnTo>
                    <a:pt x="45569" y="45770"/>
                  </a:lnTo>
                  <a:cubicBezTo>
                    <a:pt x="45649" y="45770"/>
                    <a:pt x="45730" y="45730"/>
                    <a:pt x="45770" y="45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2615325" y="398005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1" y="1"/>
                  </a:moveTo>
                  <a:cubicBezTo>
                    <a:pt x="1" y="82"/>
                    <a:pt x="1" y="162"/>
                    <a:pt x="1" y="243"/>
                  </a:cubicBezTo>
                  <a:lnTo>
                    <a:pt x="41657" y="41940"/>
                  </a:lnTo>
                  <a:cubicBezTo>
                    <a:pt x="41738" y="41900"/>
                    <a:pt x="41859" y="41900"/>
                    <a:pt x="41940" y="419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2609275" y="4111125"/>
              <a:ext cx="922500" cy="922475"/>
            </a:xfrm>
            <a:custGeom>
              <a:avLst/>
              <a:gdLst/>
              <a:ahLst/>
              <a:cxnLst/>
              <a:rect l="l" t="t" r="r" b="b"/>
              <a:pathLst>
                <a:path w="36900" h="36899" extrusionOk="0">
                  <a:moveTo>
                    <a:pt x="1" y="0"/>
                  </a:moveTo>
                  <a:cubicBezTo>
                    <a:pt x="1" y="81"/>
                    <a:pt x="1" y="202"/>
                    <a:pt x="1" y="283"/>
                  </a:cubicBezTo>
                  <a:lnTo>
                    <a:pt x="36617" y="36899"/>
                  </a:lnTo>
                  <a:cubicBezTo>
                    <a:pt x="36697" y="36899"/>
                    <a:pt x="36818" y="36899"/>
                    <a:pt x="36899" y="368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/>
            <p:cNvSpPr/>
            <p:nvPr/>
          </p:nvSpPr>
          <p:spPr>
            <a:xfrm>
              <a:off x="2625400" y="4264350"/>
              <a:ext cx="753125" cy="754125"/>
            </a:xfrm>
            <a:custGeom>
              <a:avLst/>
              <a:gdLst/>
              <a:ahLst/>
              <a:cxnLst/>
              <a:rect l="l" t="t" r="r" b="b"/>
              <a:pathLst>
                <a:path w="30125" h="30165" extrusionOk="0">
                  <a:moveTo>
                    <a:pt x="1" y="1"/>
                  </a:moveTo>
                  <a:cubicBezTo>
                    <a:pt x="1" y="122"/>
                    <a:pt x="41" y="243"/>
                    <a:pt x="41" y="364"/>
                  </a:cubicBezTo>
                  <a:lnTo>
                    <a:pt x="29762" y="30084"/>
                  </a:lnTo>
                  <a:cubicBezTo>
                    <a:pt x="29883" y="30124"/>
                    <a:pt x="30004" y="30124"/>
                    <a:pt x="30124" y="301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/>
            <p:cNvSpPr/>
            <p:nvPr/>
          </p:nvSpPr>
          <p:spPr>
            <a:xfrm>
              <a:off x="2684900" y="4462975"/>
              <a:ext cx="495025" cy="495025"/>
            </a:xfrm>
            <a:custGeom>
              <a:avLst/>
              <a:gdLst/>
              <a:ahLst/>
              <a:cxnLst/>
              <a:rect l="l" t="t" r="r" b="b"/>
              <a:pathLst>
                <a:path w="19801" h="19801" extrusionOk="0">
                  <a:moveTo>
                    <a:pt x="0" y="0"/>
                  </a:moveTo>
                  <a:cubicBezTo>
                    <a:pt x="81" y="161"/>
                    <a:pt x="161" y="323"/>
                    <a:pt x="242" y="484"/>
                  </a:cubicBezTo>
                  <a:lnTo>
                    <a:pt x="19316" y="19599"/>
                  </a:lnTo>
                  <a:cubicBezTo>
                    <a:pt x="19478" y="19639"/>
                    <a:pt x="19639" y="19720"/>
                    <a:pt x="19800" y="198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" name="Google Shape;1115;p42"/>
          <p:cNvSpPr/>
          <p:nvPr/>
        </p:nvSpPr>
        <p:spPr>
          <a:xfrm rot="10800000">
            <a:off x="5857425" y="-78300"/>
            <a:ext cx="3429000" cy="8514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08B9C67-6013-F6B8-BF84-02C3F97748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172"/>
    </mc:Choice>
    <mc:Fallback>
      <p:transition spd="slow" advTm="40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>
          <a:extLst>
            <a:ext uri="{FF2B5EF4-FFF2-40B4-BE49-F238E27FC236}">
              <a16:creationId xmlns:a16="http://schemas.microsoft.com/office/drawing/2014/main" id="{7D6F7A86-1CDB-6858-3BEF-7D7EC517C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41">
            <a:extLst>
              <a:ext uri="{FF2B5EF4-FFF2-40B4-BE49-F238E27FC236}">
                <a16:creationId xmlns:a16="http://schemas.microsoft.com/office/drawing/2014/main" id="{D5F61268-01D0-49A7-917E-720961FCA1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2690" y="2361300"/>
            <a:ext cx="5520207" cy="15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5300" dirty="0" err="1"/>
              <a:t>Database</a:t>
            </a:r>
            <a:r>
              <a:rPr lang="id-ID" sz="5300" dirty="0"/>
              <a:t> Model</a:t>
            </a:r>
            <a:endParaRPr sz="5300" dirty="0"/>
          </a:p>
        </p:txBody>
      </p:sp>
      <p:sp>
        <p:nvSpPr>
          <p:cNvPr id="1057" name="Google Shape;1057;p41">
            <a:extLst>
              <a:ext uri="{FF2B5EF4-FFF2-40B4-BE49-F238E27FC236}">
                <a16:creationId xmlns:a16="http://schemas.microsoft.com/office/drawing/2014/main" id="{9BA53C1D-978E-53B1-0C40-788F56BBB36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29063" y="1272000"/>
            <a:ext cx="1187587" cy="10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id-ID" dirty="0"/>
              <a:t>2</a:t>
            </a:r>
            <a:endParaRPr dirty="0"/>
          </a:p>
        </p:txBody>
      </p:sp>
      <p:grpSp>
        <p:nvGrpSpPr>
          <p:cNvPr id="1058" name="Google Shape;1058;p41">
            <a:extLst>
              <a:ext uri="{FF2B5EF4-FFF2-40B4-BE49-F238E27FC236}">
                <a16:creationId xmlns:a16="http://schemas.microsoft.com/office/drawing/2014/main" id="{811F8C71-E2E5-9F5F-24E0-1E76B92F6B74}"/>
              </a:ext>
            </a:extLst>
          </p:cNvPr>
          <p:cNvGrpSpPr/>
          <p:nvPr/>
        </p:nvGrpSpPr>
        <p:grpSpPr>
          <a:xfrm>
            <a:off x="7808800" y="3403550"/>
            <a:ext cx="986125" cy="2095500"/>
            <a:chOff x="7631225" y="2241175"/>
            <a:chExt cx="986125" cy="2095500"/>
          </a:xfrm>
        </p:grpSpPr>
        <p:cxnSp>
          <p:nvCxnSpPr>
            <p:cNvPr id="1059" name="Google Shape;1059;p41">
              <a:extLst>
                <a:ext uri="{FF2B5EF4-FFF2-40B4-BE49-F238E27FC236}">
                  <a16:creationId xmlns:a16="http://schemas.microsoft.com/office/drawing/2014/main" id="{B994FE5A-6011-298E-17F8-28FB4BAFF9E7}"/>
                </a:ext>
              </a:extLst>
            </p:cNvPr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0" name="Google Shape;1060;p41">
              <a:extLst>
                <a:ext uri="{FF2B5EF4-FFF2-40B4-BE49-F238E27FC236}">
                  <a16:creationId xmlns:a16="http://schemas.microsoft.com/office/drawing/2014/main" id="{FD421BAB-6738-33AF-7F6B-61259DD0EA69}"/>
                </a:ext>
              </a:extLst>
            </p:cNvPr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1" name="Google Shape;1061;p41">
              <a:extLst>
                <a:ext uri="{FF2B5EF4-FFF2-40B4-BE49-F238E27FC236}">
                  <a16:creationId xmlns:a16="http://schemas.microsoft.com/office/drawing/2014/main" id="{679A28BC-CB9F-BC5D-3680-FCC0A6EAAF8C}"/>
                </a:ext>
              </a:extLst>
            </p:cNvPr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2" name="Google Shape;1062;p41">
              <a:extLst>
                <a:ext uri="{FF2B5EF4-FFF2-40B4-BE49-F238E27FC236}">
                  <a16:creationId xmlns:a16="http://schemas.microsoft.com/office/drawing/2014/main" id="{D67B15E7-C4F8-96A0-6E14-744640789172}"/>
                </a:ext>
              </a:extLst>
            </p:cNvPr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41">
              <a:extLst>
                <a:ext uri="{FF2B5EF4-FFF2-40B4-BE49-F238E27FC236}">
                  <a16:creationId xmlns:a16="http://schemas.microsoft.com/office/drawing/2014/main" id="{3D801276-F7D3-B57B-AF80-614BF0DEC388}"/>
                </a:ext>
              </a:extLst>
            </p:cNvPr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>
              <a:extLst>
                <a:ext uri="{FF2B5EF4-FFF2-40B4-BE49-F238E27FC236}">
                  <a16:creationId xmlns:a16="http://schemas.microsoft.com/office/drawing/2014/main" id="{F7346C78-3CA8-14BD-44E6-FBFD9B5241D4}"/>
                </a:ext>
              </a:extLst>
            </p:cNvPr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41">
              <a:extLst>
                <a:ext uri="{FF2B5EF4-FFF2-40B4-BE49-F238E27FC236}">
                  <a16:creationId xmlns:a16="http://schemas.microsoft.com/office/drawing/2014/main" id="{CBF1AD88-1EA5-BD9D-E510-ACBA46E384DF}"/>
                </a:ext>
              </a:extLst>
            </p:cNvPr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41">
              <a:extLst>
                <a:ext uri="{FF2B5EF4-FFF2-40B4-BE49-F238E27FC236}">
                  <a16:creationId xmlns:a16="http://schemas.microsoft.com/office/drawing/2014/main" id="{DB8EF537-E1F0-B208-FB2C-B8EC0F58728F}"/>
                </a:ext>
              </a:extLst>
            </p:cNvPr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7" name="Google Shape;1067;p41">
              <a:extLst>
                <a:ext uri="{FF2B5EF4-FFF2-40B4-BE49-F238E27FC236}">
                  <a16:creationId xmlns:a16="http://schemas.microsoft.com/office/drawing/2014/main" id="{7918F0EE-22B7-83B0-DEFF-DD09BC02A8BE}"/>
                </a:ext>
              </a:extLst>
            </p:cNvPr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8" name="Google Shape;1068;p41">
              <a:extLst>
                <a:ext uri="{FF2B5EF4-FFF2-40B4-BE49-F238E27FC236}">
                  <a16:creationId xmlns:a16="http://schemas.microsoft.com/office/drawing/2014/main" id="{B1213879-2166-808F-79B6-3C7F5BFB76F8}"/>
                </a:ext>
              </a:extLst>
            </p:cNvPr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9" name="Google Shape;1069;p41">
              <a:extLst>
                <a:ext uri="{FF2B5EF4-FFF2-40B4-BE49-F238E27FC236}">
                  <a16:creationId xmlns:a16="http://schemas.microsoft.com/office/drawing/2014/main" id="{E67761EC-5C25-CCB8-13A3-56170E52BA0F}"/>
                </a:ext>
              </a:extLst>
            </p:cNvPr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0" name="Google Shape;1070;p41">
              <a:extLst>
                <a:ext uri="{FF2B5EF4-FFF2-40B4-BE49-F238E27FC236}">
                  <a16:creationId xmlns:a16="http://schemas.microsoft.com/office/drawing/2014/main" id="{2B471246-DF30-1429-8B69-CFBA28729F45}"/>
                </a:ext>
              </a:extLst>
            </p:cNvPr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1" name="Google Shape;1071;p41">
              <a:extLst>
                <a:ext uri="{FF2B5EF4-FFF2-40B4-BE49-F238E27FC236}">
                  <a16:creationId xmlns:a16="http://schemas.microsoft.com/office/drawing/2014/main" id="{5532C090-C2FE-E294-0A41-6DA17708B66D}"/>
                </a:ext>
              </a:extLst>
            </p:cNvPr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2" name="Google Shape;1072;p41">
              <a:extLst>
                <a:ext uri="{FF2B5EF4-FFF2-40B4-BE49-F238E27FC236}">
                  <a16:creationId xmlns:a16="http://schemas.microsoft.com/office/drawing/2014/main" id="{489576CE-E017-2FAA-599F-10F406C081FF}"/>
                </a:ext>
              </a:extLst>
            </p:cNvPr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73" name="Google Shape;1073;p41">
            <a:extLst>
              <a:ext uri="{FF2B5EF4-FFF2-40B4-BE49-F238E27FC236}">
                <a16:creationId xmlns:a16="http://schemas.microsoft.com/office/drawing/2014/main" id="{8ACF5E90-4FF9-F9B3-4B07-1D8EC66BD48E}"/>
              </a:ext>
            </a:extLst>
          </p:cNvPr>
          <p:cNvSpPr/>
          <p:nvPr/>
        </p:nvSpPr>
        <p:spPr>
          <a:xfrm rot="5400000">
            <a:off x="-1603450" y="1231038"/>
            <a:ext cx="2325825" cy="2325825"/>
          </a:xfrm>
          <a:custGeom>
            <a:avLst/>
            <a:gdLst/>
            <a:ahLst/>
            <a:cxnLst/>
            <a:rect l="l" t="t" r="r" b="b"/>
            <a:pathLst>
              <a:path w="93033" h="93033" extrusionOk="0">
                <a:moveTo>
                  <a:pt x="89685" y="61054"/>
                </a:moveTo>
                <a:lnTo>
                  <a:pt x="89685" y="63796"/>
                </a:lnTo>
                <a:lnTo>
                  <a:pt x="89927" y="63150"/>
                </a:lnTo>
                <a:lnTo>
                  <a:pt x="89927" y="61054"/>
                </a:lnTo>
                <a:lnTo>
                  <a:pt x="90693" y="61054"/>
                </a:lnTo>
                <a:cubicBezTo>
                  <a:pt x="90733" y="60973"/>
                  <a:pt x="90733" y="60892"/>
                  <a:pt x="90774" y="60812"/>
                </a:cubicBezTo>
                <a:lnTo>
                  <a:pt x="89927" y="60812"/>
                </a:lnTo>
                <a:lnTo>
                  <a:pt x="89927" y="56255"/>
                </a:lnTo>
                <a:lnTo>
                  <a:pt x="91984" y="56255"/>
                </a:lnTo>
                <a:cubicBezTo>
                  <a:pt x="92024" y="56174"/>
                  <a:pt x="92024" y="56093"/>
                  <a:pt x="92064" y="56013"/>
                </a:cubicBezTo>
                <a:lnTo>
                  <a:pt x="89927" y="56013"/>
                </a:lnTo>
                <a:lnTo>
                  <a:pt x="89927" y="51456"/>
                </a:lnTo>
                <a:lnTo>
                  <a:pt x="92750" y="51456"/>
                </a:lnTo>
                <a:cubicBezTo>
                  <a:pt x="92750" y="51375"/>
                  <a:pt x="92790" y="51295"/>
                  <a:pt x="92790" y="51174"/>
                </a:cubicBezTo>
                <a:lnTo>
                  <a:pt x="89927" y="51174"/>
                </a:lnTo>
                <a:lnTo>
                  <a:pt x="89927" y="46617"/>
                </a:lnTo>
                <a:lnTo>
                  <a:pt x="93032" y="46617"/>
                </a:lnTo>
                <a:lnTo>
                  <a:pt x="93032" y="46496"/>
                </a:lnTo>
                <a:lnTo>
                  <a:pt x="93032" y="46375"/>
                </a:lnTo>
                <a:lnTo>
                  <a:pt x="89927" y="46375"/>
                </a:lnTo>
                <a:lnTo>
                  <a:pt x="89927" y="41818"/>
                </a:lnTo>
                <a:lnTo>
                  <a:pt x="92790" y="41818"/>
                </a:lnTo>
                <a:cubicBezTo>
                  <a:pt x="92790" y="41737"/>
                  <a:pt x="92750" y="41657"/>
                  <a:pt x="92750" y="41576"/>
                </a:cubicBezTo>
                <a:lnTo>
                  <a:pt x="89927" y="41576"/>
                </a:lnTo>
                <a:lnTo>
                  <a:pt x="89927" y="36979"/>
                </a:lnTo>
                <a:lnTo>
                  <a:pt x="92064" y="36979"/>
                </a:lnTo>
                <a:cubicBezTo>
                  <a:pt x="92024" y="36898"/>
                  <a:pt x="92024" y="36818"/>
                  <a:pt x="91984" y="36737"/>
                </a:cubicBezTo>
                <a:lnTo>
                  <a:pt x="89927" y="36737"/>
                </a:lnTo>
                <a:lnTo>
                  <a:pt x="89927" y="32180"/>
                </a:lnTo>
                <a:lnTo>
                  <a:pt x="90774" y="32180"/>
                </a:lnTo>
                <a:cubicBezTo>
                  <a:pt x="90733" y="32099"/>
                  <a:pt x="90733" y="32019"/>
                  <a:pt x="90693" y="31938"/>
                </a:cubicBezTo>
                <a:lnTo>
                  <a:pt x="89927" y="31938"/>
                </a:lnTo>
                <a:lnTo>
                  <a:pt x="89927" y="29841"/>
                </a:lnTo>
                <a:lnTo>
                  <a:pt x="89685" y="29196"/>
                </a:lnTo>
                <a:lnTo>
                  <a:pt x="89685" y="31938"/>
                </a:lnTo>
                <a:lnTo>
                  <a:pt x="85128" y="31938"/>
                </a:lnTo>
                <a:lnTo>
                  <a:pt x="85128" y="27381"/>
                </a:lnTo>
                <a:lnTo>
                  <a:pt x="88919" y="27381"/>
                </a:lnTo>
                <a:cubicBezTo>
                  <a:pt x="88879" y="27301"/>
                  <a:pt x="88838" y="27220"/>
                  <a:pt x="88798" y="27139"/>
                </a:cubicBezTo>
                <a:lnTo>
                  <a:pt x="85128" y="27139"/>
                </a:lnTo>
                <a:lnTo>
                  <a:pt x="85128" y="22542"/>
                </a:lnTo>
                <a:lnTo>
                  <a:pt x="86378" y="22542"/>
                </a:lnTo>
                <a:cubicBezTo>
                  <a:pt x="86338" y="22462"/>
                  <a:pt x="86298" y="22381"/>
                  <a:pt x="86257" y="22300"/>
                </a:cubicBezTo>
                <a:lnTo>
                  <a:pt x="85128" y="22300"/>
                </a:lnTo>
                <a:lnTo>
                  <a:pt x="85128" y="20566"/>
                </a:lnTo>
                <a:cubicBezTo>
                  <a:pt x="85048" y="20445"/>
                  <a:pt x="84967" y="20324"/>
                  <a:pt x="84886" y="20203"/>
                </a:cubicBezTo>
                <a:lnTo>
                  <a:pt x="84886" y="22300"/>
                </a:lnTo>
                <a:lnTo>
                  <a:pt x="80329" y="22300"/>
                </a:lnTo>
                <a:lnTo>
                  <a:pt x="80329" y="17743"/>
                </a:lnTo>
                <a:lnTo>
                  <a:pt x="83072" y="17743"/>
                </a:lnTo>
                <a:lnTo>
                  <a:pt x="82870" y="17501"/>
                </a:lnTo>
                <a:lnTo>
                  <a:pt x="80329" y="17501"/>
                </a:lnTo>
                <a:lnTo>
                  <a:pt x="80329" y="14558"/>
                </a:lnTo>
                <a:lnTo>
                  <a:pt x="80087" y="14316"/>
                </a:lnTo>
                <a:lnTo>
                  <a:pt x="80087" y="17501"/>
                </a:lnTo>
                <a:lnTo>
                  <a:pt x="75490" y="17501"/>
                </a:lnTo>
                <a:lnTo>
                  <a:pt x="75490" y="12945"/>
                </a:lnTo>
                <a:lnTo>
                  <a:pt x="78716" y="12945"/>
                </a:lnTo>
                <a:lnTo>
                  <a:pt x="78434" y="12703"/>
                </a:lnTo>
                <a:lnTo>
                  <a:pt x="75490" y="12703"/>
                </a:lnTo>
                <a:lnTo>
                  <a:pt x="75490" y="10122"/>
                </a:lnTo>
                <a:lnTo>
                  <a:pt x="75248" y="9920"/>
                </a:lnTo>
                <a:lnTo>
                  <a:pt x="75248" y="12703"/>
                </a:lnTo>
                <a:lnTo>
                  <a:pt x="70691" y="12703"/>
                </a:lnTo>
                <a:lnTo>
                  <a:pt x="70691" y="8106"/>
                </a:lnTo>
                <a:lnTo>
                  <a:pt x="72788" y="8106"/>
                </a:lnTo>
                <a:cubicBezTo>
                  <a:pt x="72667" y="8025"/>
                  <a:pt x="72546" y="7944"/>
                  <a:pt x="72425" y="7864"/>
                </a:cubicBezTo>
                <a:lnTo>
                  <a:pt x="70691" y="7864"/>
                </a:lnTo>
                <a:lnTo>
                  <a:pt x="70691" y="6775"/>
                </a:lnTo>
                <a:cubicBezTo>
                  <a:pt x="70611" y="6694"/>
                  <a:pt x="70530" y="6654"/>
                  <a:pt x="70450" y="6613"/>
                </a:cubicBezTo>
                <a:lnTo>
                  <a:pt x="70450" y="7864"/>
                </a:lnTo>
                <a:lnTo>
                  <a:pt x="65893" y="7864"/>
                </a:lnTo>
                <a:lnTo>
                  <a:pt x="65893" y="4194"/>
                </a:lnTo>
                <a:cubicBezTo>
                  <a:pt x="65812" y="4154"/>
                  <a:pt x="65731" y="4113"/>
                  <a:pt x="65651" y="4073"/>
                </a:cubicBezTo>
                <a:lnTo>
                  <a:pt x="65651" y="7864"/>
                </a:lnTo>
                <a:lnTo>
                  <a:pt x="61054" y="7864"/>
                </a:lnTo>
                <a:lnTo>
                  <a:pt x="61054" y="3307"/>
                </a:lnTo>
                <a:lnTo>
                  <a:pt x="63796" y="3307"/>
                </a:lnTo>
                <a:lnTo>
                  <a:pt x="63191" y="3065"/>
                </a:lnTo>
                <a:lnTo>
                  <a:pt x="61054" y="3065"/>
                </a:lnTo>
                <a:lnTo>
                  <a:pt x="61054" y="2339"/>
                </a:lnTo>
                <a:cubicBezTo>
                  <a:pt x="60973" y="2299"/>
                  <a:pt x="60892" y="2258"/>
                  <a:pt x="60812" y="2258"/>
                </a:cubicBezTo>
                <a:lnTo>
                  <a:pt x="60812" y="3065"/>
                </a:lnTo>
                <a:lnTo>
                  <a:pt x="56255" y="3065"/>
                </a:lnTo>
                <a:lnTo>
                  <a:pt x="56255" y="1048"/>
                </a:lnTo>
                <a:cubicBezTo>
                  <a:pt x="56174" y="1008"/>
                  <a:pt x="56093" y="1008"/>
                  <a:pt x="56013" y="968"/>
                </a:cubicBezTo>
                <a:lnTo>
                  <a:pt x="56013" y="3065"/>
                </a:lnTo>
                <a:lnTo>
                  <a:pt x="51456" y="3065"/>
                </a:lnTo>
                <a:lnTo>
                  <a:pt x="51456" y="282"/>
                </a:lnTo>
                <a:cubicBezTo>
                  <a:pt x="51375" y="242"/>
                  <a:pt x="51295" y="242"/>
                  <a:pt x="51214" y="242"/>
                </a:cubicBezTo>
                <a:lnTo>
                  <a:pt x="51214" y="3065"/>
                </a:lnTo>
                <a:lnTo>
                  <a:pt x="46617" y="3065"/>
                </a:lnTo>
                <a:lnTo>
                  <a:pt x="46617" y="0"/>
                </a:lnTo>
                <a:lnTo>
                  <a:pt x="46496" y="0"/>
                </a:lnTo>
                <a:lnTo>
                  <a:pt x="46375" y="0"/>
                </a:lnTo>
                <a:lnTo>
                  <a:pt x="46375" y="3065"/>
                </a:lnTo>
                <a:lnTo>
                  <a:pt x="41818" y="3065"/>
                </a:lnTo>
                <a:lnTo>
                  <a:pt x="41818" y="242"/>
                </a:lnTo>
                <a:cubicBezTo>
                  <a:pt x="41737" y="242"/>
                  <a:pt x="41657" y="242"/>
                  <a:pt x="41576" y="242"/>
                </a:cubicBezTo>
                <a:lnTo>
                  <a:pt x="41576" y="3065"/>
                </a:lnTo>
                <a:lnTo>
                  <a:pt x="37019" y="3065"/>
                </a:lnTo>
                <a:lnTo>
                  <a:pt x="37019" y="968"/>
                </a:lnTo>
                <a:cubicBezTo>
                  <a:pt x="36939" y="1008"/>
                  <a:pt x="36858" y="1008"/>
                  <a:pt x="36777" y="1008"/>
                </a:cubicBezTo>
                <a:lnTo>
                  <a:pt x="36777" y="3065"/>
                </a:lnTo>
                <a:lnTo>
                  <a:pt x="32180" y="3065"/>
                </a:lnTo>
                <a:lnTo>
                  <a:pt x="32180" y="2258"/>
                </a:lnTo>
                <a:cubicBezTo>
                  <a:pt x="32099" y="2258"/>
                  <a:pt x="32019" y="2299"/>
                  <a:pt x="31938" y="2339"/>
                </a:cubicBezTo>
                <a:lnTo>
                  <a:pt x="31938" y="3065"/>
                </a:lnTo>
                <a:lnTo>
                  <a:pt x="29841" y="3065"/>
                </a:lnTo>
                <a:lnTo>
                  <a:pt x="29236" y="3307"/>
                </a:lnTo>
                <a:lnTo>
                  <a:pt x="31938" y="3307"/>
                </a:lnTo>
                <a:lnTo>
                  <a:pt x="31938" y="7904"/>
                </a:lnTo>
                <a:lnTo>
                  <a:pt x="27381" y="7904"/>
                </a:lnTo>
                <a:lnTo>
                  <a:pt x="27381" y="4113"/>
                </a:lnTo>
                <a:cubicBezTo>
                  <a:pt x="27301" y="4154"/>
                  <a:pt x="27220" y="4194"/>
                  <a:pt x="27139" y="4234"/>
                </a:cubicBezTo>
                <a:lnTo>
                  <a:pt x="27139" y="7904"/>
                </a:lnTo>
                <a:lnTo>
                  <a:pt x="22542" y="7904"/>
                </a:lnTo>
                <a:lnTo>
                  <a:pt x="22542" y="6613"/>
                </a:lnTo>
                <a:cubicBezTo>
                  <a:pt x="22462" y="6694"/>
                  <a:pt x="22381" y="6734"/>
                  <a:pt x="22300" y="6775"/>
                </a:cubicBezTo>
                <a:lnTo>
                  <a:pt x="22300" y="7904"/>
                </a:lnTo>
                <a:lnTo>
                  <a:pt x="20566" y="7904"/>
                </a:lnTo>
                <a:cubicBezTo>
                  <a:pt x="20445" y="7985"/>
                  <a:pt x="20324" y="8065"/>
                  <a:pt x="20203" y="8146"/>
                </a:cubicBezTo>
                <a:lnTo>
                  <a:pt x="22300" y="8146"/>
                </a:lnTo>
                <a:lnTo>
                  <a:pt x="22300" y="12703"/>
                </a:lnTo>
                <a:lnTo>
                  <a:pt x="17743" y="12703"/>
                </a:lnTo>
                <a:lnTo>
                  <a:pt x="17743" y="9961"/>
                </a:lnTo>
                <a:lnTo>
                  <a:pt x="17501" y="10162"/>
                </a:lnTo>
                <a:lnTo>
                  <a:pt x="17501" y="12703"/>
                </a:lnTo>
                <a:lnTo>
                  <a:pt x="14558" y="12703"/>
                </a:lnTo>
                <a:lnTo>
                  <a:pt x="14316" y="12945"/>
                </a:lnTo>
                <a:lnTo>
                  <a:pt x="17501" y="12945"/>
                </a:lnTo>
                <a:lnTo>
                  <a:pt x="17501" y="17542"/>
                </a:lnTo>
                <a:lnTo>
                  <a:pt x="12945" y="17542"/>
                </a:lnTo>
                <a:lnTo>
                  <a:pt x="12945" y="14316"/>
                </a:lnTo>
                <a:lnTo>
                  <a:pt x="12703" y="14598"/>
                </a:lnTo>
                <a:lnTo>
                  <a:pt x="12703" y="17542"/>
                </a:lnTo>
                <a:lnTo>
                  <a:pt x="10122" y="17542"/>
                </a:lnTo>
                <a:lnTo>
                  <a:pt x="9920" y="17784"/>
                </a:lnTo>
                <a:lnTo>
                  <a:pt x="12703" y="17784"/>
                </a:lnTo>
                <a:lnTo>
                  <a:pt x="12703" y="22341"/>
                </a:lnTo>
                <a:lnTo>
                  <a:pt x="8106" y="22341"/>
                </a:lnTo>
                <a:lnTo>
                  <a:pt x="8106" y="20244"/>
                </a:lnTo>
                <a:cubicBezTo>
                  <a:pt x="8025" y="20365"/>
                  <a:pt x="7944" y="20486"/>
                  <a:pt x="7864" y="20607"/>
                </a:cubicBezTo>
                <a:lnTo>
                  <a:pt x="7864" y="22341"/>
                </a:lnTo>
                <a:lnTo>
                  <a:pt x="6775" y="22341"/>
                </a:lnTo>
                <a:cubicBezTo>
                  <a:pt x="6694" y="22421"/>
                  <a:pt x="6654" y="22502"/>
                  <a:pt x="6613" y="22583"/>
                </a:cubicBezTo>
                <a:lnTo>
                  <a:pt x="7864" y="22583"/>
                </a:lnTo>
                <a:lnTo>
                  <a:pt x="7864" y="27139"/>
                </a:lnTo>
                <a:lnTo>
                  <a:pt x="4194" y="27139"/>
                </a:lnTo>
                <a:cubicBezTo>
                  <a:pt x="4154" y="27220"/>
                  <a:pt x="4113" y="27301"/>
                  <a:pt x="4073" y="27381"/>
                </a:cubicBezTo>
                <a:lnTo>
                  <a:pt x="7864" y="27381"/>
                </a:lnTo>
                <a:lnTo>
                  <a:pt x="7864" y="31978"/>
                </a:lnTo>
                <a:lnTo>
                  <a:pt x="3307" y="31978"/>
                </a:lnTo>
                <a:lnTo>
                  <a:pt x="3307" y="29236"/>
                </a:lnTo>
                <a:lnTo>
                  <a:pt x="3065" y="29841"/>
                </a:lnTo>
                <a:lnTo>
                  <a:pt x="3065" y="31978"/>
                </a:lnTo>
                <a:lnTo>
                  <a:pt x="2299" y="31978"/>
                </a:lnTo>
                <a:cubicBezTo>
                  <a:pt x="2299" y="32059"/>
                  <a:pt x="2258" y="32140"/>
                  <a:pt x="2218" y="32220"/>
                </a:cubicBezTo>
                <a:lnTo>
                  <a:pt x="3065" y="32220"/>
                </a:lnTo>
                <a:lnTo>
                  <a:pt x="3065" y="36777"/>
                </a:lnTo>
                <a:lnTo>
                  <a:pt x="1008" y="36777"/>
                </a:lnTo>
                <a:cubicBezTo>
                  <a:pt x="1008" y="36858"/>
                  <a:pt x="968" y="36939"/>
                  <a:pt x="968" y="37019"/>
                </a:cubicBezTo>
                <a:lnTo>
                  <a:pt x="3065" y="37019"/>
                </a:lnTo>
                <a:lnTo>
                  <a:pt x="3065" y="41576"/>
                </a:lnTo>
                <a:lnTo>
                  <a:pt x="242" y="41576"/>
                </a:lnTo>
                <a:cubicBezTo>
                  <a:pt x="242" y="41657"/>
                  <a:pt x="242" y="41737"/>
                  <a:pt x="242" y="41818"/>
                </a:cubicBezTo>
                <a:lnTo>
                  <a:pt x="3065" y="41818"/>
                </a:lnTo>
                <a:lnTo>
                  <a:pt x="3065" y="46415"/>
                </a:lnTo>
                <a:lnTo>
                  <a:pt x="0" y="46415"/>
                </a:lnTo>
                <a:lnTo>
                  <a:pt x="0" y="46536"/>
                </a:lnTo>
                <a:lnTo>
                  <a:pt x="0" y="46657"/>
                </a:lnTo>
                <a:lnTo>
                  <a:pt x="3065" y="46657"/>
                </a:lnTo>
                <a:lnTo>
                  <a:pt x="3065" y="51214"/>
                </a:lnTo>
                <a:lnTo>
                  <a:pt x="242" y="51214"/>
                </a:lnTo>
                <a:cubicBezTo>
                  <a:pt x="242" y="51295"/>
                  <a:pt x="242" y="51375"/>
                  <a:pt x="242" y="51456"/>
                </a:cubicBezTo>
                <a:lnTo>
                  <a:pt x="3065" y="51456"/>
                </a:lnTo>
                <a:lnTo>
                  <a:pt x="3065" y="56053"/>
                </a:lnTo>
                <a:lnTo>
                  <a:pt x="968" y="56053"/>
                </a:lnTo>
                <a:cubicBezTo>
                  <a:pt x="968" y="56134"/>
                  <a:pt x="1008" y="56174"/>
                  <a:pt x="1008" y="56295"/>
                </a:cubicBezTo>
                <a:lnTo>
                  <a:pt x="3065" y="56295"/>
                </a:lnTo>
                <a:lnTo>
                  <a:pt x="3065" y="60852"/>
                </a:lnTo>
                <a:lnTo>
                  <a:pt x="2218" y="60852"/>
                </a:lnTo>
                <a:cubicBezTo>
                  <a:pt x="2258" y="60933"/>
                  <a:pt x="2299" y="61013"/>
                  <a:pt x="2299" y="61094"/>
                </a:cubicBezTo>
                <a:lnTo>
                  <a:pt x="3065" y="61094"/>
                </a:lnTo>
                <a:lnTo>
                  <a:pt x="3065" y="63191"/>
                </a:lnTo>
                <a:lnTo>
                  <a:pt x="3307" y="63836"/>
                </a:lnTo>
                <a:lnTo>
                  <a:pt x="3307" y="61094"/>
                </a:lnTo>
                <a:lnTo>
                  <a:pt x="7864" y="61094"/>
                </a:lnTo>
                <a:lnTo>
                  <a:pt x="7864" y="65651"/>
                </a:lnTo>
                <a:lnTo>
                  <a:pt x="4073" y="65651"/>
                </a:lnTo>
                <a:cubicBezTo>
                  <a:pt x="4113" y="65731"/>
                  <a:pt x="4154" y="65812"/>
                  <a:pt x="4194" y="65893"/>
                </a:cubicBezTo>
                <a:lnTo>
                  <a:pt x="7864" y="65893"/>
                </a:lnTo>
                <a:lnTo>
                  <a:pt x="7864" y="70490"/>
                </a:lnTo>
                <a:lnTo>
                  <a:pt x="6613" y="70490"/>
                </a:lnTo>
                <a:cubicBezTo>
                  <a:pt x="6654" y="70570"/>
                  <a:pt x="6694" y="70651"/>
                  <a:pt x="6775" y="70732"/>
                </a:cubicBezTo>
                <a:lnTo>
                  <a:pt x="7864" y="70732"/>
                </a:lnTo>
                <a:lnTo>
                  <a:pt x="7864" y="72466"/>
                </a:lnTo>
                <a:cubicBezTo>
                  <a:pt x="7944" y="72587"/>
                  <a:pt x="8025" y="72708"/>
                  <a:pt x="8106" y="72829"/>
                </a:cubicBezTo>
                <a:lnTo>
                  <a:pt x="8106" y="70732"/>
                </a:lnTo>
                <a:lnTo>
                  <a:pt x="12703" y="70732"/>
                </a:lnTo>
                <a:lnTo>
                  <a:pt x="12703" y="75289"/>
                </a:lnTo>
                <a:lnTo>
                  <a:pt x="9920" y="75289"/>
                </a:lnTo>
                <a:lnTo>
                  <a:pt x="10122" y="75531"/>
                </a:lnTo>
                <a:lnTo>
                  <a:pt x="12703" y="75531"/>
                </a:lnTo>
                <a:lnTo>
                  <a:pt x="12703" y="78474"/>
                </a:lnTo>
                <a:lnTo>
                  <a:pt x="12945" y="78716"/>
                </a:lnTo>
                <a:lnTo>
                  <a:pt x="12945" y="75531"/>
                </a:lnTo>
                <a:lnTo>
                  <a:pt x="17501" y="75531"/>
                </a:lnTo>
                <a:lnTo>
                  <a:pt x="17501" y="80087"/>
                </a:lnTo>
                <a:lnTo>
                  <a:pt x="14316" y="80087"/>
                </a:lnTo>
                <a:lnTo>
                  <a:pt x="14558" y="80329"/>
                </a:lnTo>
                <a:lnTo>
                  <a:pt x="17501" y="80329"/>
                </a:lnTo>
                <a:lnTo>
                  <a:pt x="17501" y="82910"/>
                </a:lnTo>
                <a:lnTo>
                  <a:pt x="17743" y="83072"/>
                </a:lnTo>
                <a:lnTo>
                  <a:pt x="17743" y="80329"/>
                </a:lnTo>
                <a:lnTo>
                  <a:pt x="22300" y="80329"/>
                </a:lnTo>
                <a:lnTo>
                  <a:pt x="22300" y="84927"/>
                </a:lnTo>
                <a:lnTo>
                  <a:pt x="20203" y="84927"/>
                </a:lnTo>
                <a:cubicBezTo>
                  <a:pt x="20324" y="85007"/>
                  <a:pt x="20445" y="85088"/>
                  <a:pt x="20566" y="85168"/>
                </a:cubicBezTo>
                <a:lnTo>
                  <a:pt x="22300" y="85168"/>
                </a:lnTo>
                <a:lnTo>
                  <a:pt x="22300" y="86257"/>
                </a:lnTo>
                <a:cubicBezTo>
                  <a:pt x="22381" y="86338"/>
                  <a:pt x="22462" y="86378"/>
                  <a:pt x="22542" y="86419"/>
                </a:cubicBezTo>
                <a:lnTo>
                  <a:pt x="22542" y="85168"/>
                </a:lnTo>
                <a:lnTo>
                  <a:pt x="27139" y="85168"/>
                </a:lnTo>
                <a:lnTo>
                  <a:pt x="27139" y="88838"/>
                </a:lnTo>
                <a:cubicBezTo>
                  <a:pt x="27220" y="88878"/>
                  <a:pt x="27301" y="88919"/>
                  <a:pt x="27381" y="88959"/>
                </a:cubicBezTo>
                <a:lnTo>
                  <a:pt x="27381" y="85168"/>
                </a:lnTo>
                <a:lnTo>
                  <a:pt x="31938" y="85168"/>
                </a:lnTo>
                <a:lnTo>
                  <a:pt x="31938" y="89725"/>
                </a:lnTo>
                <a:lnTo>
                  <a:pt x="29236" y="89725"/>
                </a:lnTo>
                <a:lnTo>
                  <a:pt x="29841" y="89967"/>
                </a:lnTo>
                <a:lnTo>
                  <a:pt x="31938" y="89967"/>
                </a:lnTo>
                <a:lnTo>
                  <a:pt x="31938" y="90733"/>
                </a:lnTo>
                <a:cubicBezTo>
                  <a:pt x="32019" y="90733"/>
                  <a:pt x="32099" y="90774"/>
                  <a:pt x="32180" y="90814"/>
                </a:cubicBezTo>
                <a:lnTo>
                  <a:pt x="32180" y="89967"/>
                </a:lnTo>
                <a:lnTo>
                  <a:pt x="36777" y="89967"/>
                </a:lnTo>
                <a:lnTo>
                  <a:pt x="36777" y="92024"/>
                </a:lnTo>
                <a:cubicBezTo>
                  <a:pt x="36858" y="92024"/>
                  <a:pt x="36939" y="92064"/>
                  <a:pt x="37019" y="92064"/>
                </a:cubicBezTo>
                <a:lnTo>
                  <a:pt x="37019" y="89967"/>
                </a:lnTo>
                <a:lnTo>
                  <a:pt x="41576" y="89967"/>
                </a:lnTo>
                <a:lnTo>
                  <a:pt x="41576" y="92790"/>
                </a:lnTo>
                <a:cubicBezTo>
                  <a:pt x="41657" y="92790"/>
                  <a:pt x="41737" y="92790"/>
                  <a:pt x="41818" y="92790"/>
                </a:cubicBezTo>
                <a:lnTo>
                  <a:pt x="41818" y="89967"/>
                </a:lnTo>
                <a:lnTo>
                  <a:pt x="46375" y="89967"/>
                </a:lnTo>
                <a:lnTo>
                  <a:pt x="46375" y="93032"/>
                </a:lnTo>
                <a:lnTo>
                  <a:pt x="46496" y="93032"/>
                </a:lnTo>
                <a:lnTo>
                  <a:pt x="46617" y="93032"/>
                </a:lnTo>
                <a:lnTo>
                  <a:pt x="46617" y="89967"/>
                </a:lnTo>
                <a:lnTo>
                  <a:pt x="51214" y="89967"/>
                </a:lnTo>
                <a:lnTo>
                  <a:pt x="51214" y="92790"/>
                </a:lnTo>
                <a:cubicBezTo>
                  <a:pt x="51295" y="92790"/>
                  <a:pt x="51375" y="92790"/>
                  <a:pt x="51456" y="92790"/>
                </a:cubicBezTo>
                <a:lnTo>
                  <a:pt x="51456" y="89967"/>
                </a:lnTo>
                <a:lnTo>
                  <a:pt x="56013" y="89967"/>
                </a:lnTo>
                <a:lnTo>
                  <a:pt x="56013" y="92064"/>
                </a:lnTo>
                <a:cubicBezTo>
                  <a:pt x="56093" y="92064"/>
                  <a:pt x="56174" y="92024"/>
                  <a:pt x="56255" y="92024"/>
                </a:cubicBezTo>
                <a:lnTo>
                  <a:pt x="56255" y="89967"/>
                </a:lnTo>
                <a:lnTo>
                  <a:pt x="60812" y="89967"/>
                </a:lnTo>
                <a:lnTo>
                  <a:pt x="60812" y="90814"/>
                </a:lnTo>
                <a:cubicBezTo>
                  <a:pt x="60892" y="90774"/>
                  <a:pt x="60973" y="90733"/>
                  <a:pt x="61054" y="90733"/>
                </a:cubicBezTo>
                <a:lnTo>
                  <a:pt x="61054" y="89967"/>
                </a:lnTo>
                <a:lnTo>
                  <a:pt x="63191" y="89967"/>
                </a:lnTo>
                <a:lnTo>
                  <a:pt x="63796" y="89725"/>
                </a:lnTo>
                <a:lnTo>
                  <a:pt x="61054" y="89725"/>
                </a:lnTo>
                <a:lnTo>
                  <a:pt x="61054" y="85168"/>
                </a:lnTo>
                <a:lnTo>
                  <a:pt x="65651" y="85168"/>
                </a:lnTo>
                <a:lnTo>
                  <a:pt x="65651" y="88959"/>
                </a:lnTo>
                <a:cubicBezTo>
                  <a:pt x="65731" y="88919"/>
                  <a:pt x="65812" y="88878"/>
                  <a:pt x="65893" y="88838"/>
                </a:cubicBezTo>
                <a:lnTo>
                  <a:pt x="65893" y="85168"/>
                </a:lnTo>
                <a:lnTo>
                  <a:pt x="70450" y="85168"/>
                </a:lnTo>
                <a:lnTo>
                  <a:pt x="70450" y="86419"/>
                </a:lnTo>
                <a:cubicBezTo>
                  <a:pt x="70530" y="86378"/>
                  <a:pt x="70611" y="86338"/>
                  <a:pt x="70691" y="86257"/>
                </a:cubicBezTo>
                <a:lnTo>
                  <a:pt x="70691" y="85168"/>
                </a:lnTo>
                <a:lnTo>
                  <a:pt x="72425" y="85168"/>
                </a:lnTo>
                <a:cubicBezTo>
                  <a:pt x="72546" y="85088"/>
                  <a:pt x="72667" y="85007"/>
                  <a:pt x="72788" y="84927"/>
                </a:cubicBezTo>
                <a:lnTo>
                  <a:pt x="70691" y="84927"/>
                </a:lnTo>
                <a:lnTo>
                  <a:pt x="70691" y="80329"/>
                </a:lnTo>
                <a:lnTo>
                  <a:pt x="75248" y="80329"/>
                </a:lnTo>
                <a:lnTo>
                  <a:pt x="75248" y="83072"/>
                </a:lnTo>
                <a:lnTo>
                  <a:pt x="75490" y="82910"/>
                </a:lnTo>
                <a:lnTo>
                  <a:pt x="75490" y="80329"/>
                </a:lnTo>
                <a:lnTo>
                  <a:pt x="78434" y="80329"/>
                </a:lnTo>
                <a:lnTo>
                  <a:pt x="78716" y="80087"/>
                </a:lnTo>
                <a:lnTo>
                  <a:pt x="75490" y="80087"/>
                </a:lnTo>
                <a:lnTo>
                  <a:pt x="75490" y="75531"/>
                </a:lnTo>
                <a:lnTo>
                  <a:pt x="80087" y="75531"/>
                </a:lnTo>
                <a:lnTo>
                  <a:pt x="80087" y="78716"/>
                </a:lnTo>
                <a:lnTo>
                  <a:pt x="80329" y="78474"/>
                </a:lnTo>
                <a:lnTo>
                  <a:pt x="80329" y="75531"/>
                </a:lnTo>
                <a:lnTo>
                  <a:pt x="82870" y="75531"/>
                </a:lnTo>
                <a:lnTo>
                  <a:pt x="83072" y="75289"/>
                </a:lnTo>
                <a:lnTo>
                  <a:pt x="80329" y="75289"/>
                </a:lnTo>
                <a:lnTo>
                  <a:pt x="80329" y="70732"/>
                </a:lnTo>
                <a:lnTo>
                  <a:pt x="84886" y="70732"/>
                </a:lnTo>
                <a:lnTo>
                  <a:pt x="84886" y="72829"/>
                </a:lnTo>
                <a:cubicBezTo>
                  <a:pt x="84967" y="72708"/>
                  <a:pt x="85048" y="72587"/>
                  <a:pt x="85128" y="72466"/>
                </a:cubicBezTo>
                <a:lnTo>
                  <a:pt x="85128" y="70732"/>
                </a:lnTo>
                <a:lnTo>
                  <a:pt x="86257" y="70732"/>
                </a:lnTo>
                <a:cubicBezTo>
                  <a:pt x="86298" y="70651"/>
                  <a:pt x="86338" y="70570"/>
                  <a:pt x="86378" y="70490"/>
                </a:cubicBezTo>
                <a:lnTo>
                  <a:pt x="85128" y="70490"/>
                </a:lnTo>
                <a:lnTo>
                  <a:pt x="85128" y="65893"/>
                </a:lnTo>
                <a:lnTo>
                  <a:pt x="88798" y="65893"/>
                </a:lnTo>
                <a:cubicBezTo>
                  <a:pt x="88838" y="65812"/>
                  <a:pt x="88879" y="65731"/>
                  <a:pt x="88919" y="65651"/>
                </a:cubicBezTo>
                <a:lnTo>
                  <a:pt x="85128" y="65651"/>
                </a:lnTo>
                <a:lnTo>
                  <a:pt x="85128" y="61094"/>
                </a:lnTo>
                <a:lnTo>
                  <a:pt x="89685" y="61094"/>
                </a:lnTo>
                <a:close/>
                <a:moveTo>
                  <a:pt x="85128" y="32180"/>
                </a:moveTo>
                <a:lnTo>
                  <a:pt x="89685" y="32180"/>
                </a:lnTo>
                <a:lnTo>
                  <a:pt x="89685" y="36777"/>
                </a:lnTo>
                <a:lnTo>
                  <a:pt x="85128" y="36777"/>
                </a:lnTo>
                <a:close/>
                <a:moveTo>
                  <a:pt x="85128" y="37019"/>
                </a:moveTo>
                <a:lnTo>
                  <a:pt x="89685" y="37019"/>
                </a:lnTo>
                <a:lnTo>
                  <a:pt x="89685" y="41576"/>
                </a:lnTo>
                <a:lnTo>
                  <a:pt x="85128" y="41576"/>
                </a:lnTo>
                <a:close/>
                <a:moveTo>
                  <a:pt x="85128" y="41818"/>
                </a:moveTo>
                <a:lnTo>
                  <a:pt x="89685" y="41818"/>
                </a:lnTo>
                <a:lnTo>
                  <a:pt x="89685" y="46375"/>
                </a:lnTo>
                <a:lnTo>
                  <a:pt x="85128" y="46375"/>
                </a:lnTo>
                <a:close/>
                <a:moveTo>
                  <a:pt x="85128" y="46617"/>
                </a:moveTo>
                <a:lnTo>
                  <a:pt x="89685" y="46617"/>
                </a:lnTo>
                <a:lnTo>
                  <a:pt x="89685" y="51214"/>
                </a:lnTo>
                <a:lnTo>
                  <a:pt x="85128" y="51214"/>
                </a:lnTo>
                <a:close/>
                <a:moveTo>
                  <a:pt x="85128" y="51456"/>
                </a:moveTo>
                <a:lnTo>
                  <a:pt x="89685" y="51456"/>
                </a:lnTo>
                <a:lnTo>
                  <a:pt x="89685" y="56013"/>
                </a:lnTo>
                <a:lnTo>
                  <a:pt x="85128" y="56013"/>
                </a:lnTo>
                <a:close/>
                <a:moveTo>
                  <a:pt x="85128" y="56255"/>
                </a:moveTo>
                <a:lnTo>
                  <a:pt x="89685" y="56255"/>
                </a:lnTo>
                <a:lnTo>
                  <a:pt x="89685" y="60812"/>
                </a:lnTo>
                <a:lnTo>
                  <a:pt x="85128" y="60812"/>
                </a:lnTo>
                <a:close/>
                <a:moveTo>
                  <a:pt x="7904" y="60812"/>
                </a:moveTo>
                <a:lnTo>
                  <a:pt x="3347" y="60812"/>
                </a:lnTo>
                <a:lnTo>
                  <a:pt x="3347" y="56255"/>
                </a:lnTo>
                <a:lnTo>
                  <a:pt x="7904" y="56255"/>
                </a:lnTo>
                <a:close/>
                <a:moveTo>
                  <a:pt x="7904" y="56013"/>
                </a:moveTo>
                <a:lnTo>
                  <a:pt x="3347" y="56013"/>
                </a:lnTo>
                <a:lnTo>
                  <a:pt x="3347" y="51456"/>
                </a:lnTo>
                <a:lnTo>
                  <a:pt x="7904" y="51456"/>
                </a:lnTo>
                <a:close/>
                <a:moveTo>
                  <a:pt x="7904" y="51214"/>
                </a:moveTo>
                <a:lnTo>
                  <a:pt x="3347" y="51214"/>
                </a:lnTo>
                <a:lnTo>
                  <a:pt x="3347" y="46617"/>
                </a:lnTo>
                <a:lnTo>
                  <a:pt x="7904" y="46617"/>
                </a:lnTo>
                <a:close/>
                <a:moveTo>
                  <a:pt x="7904" y="46375"/>
                </a:moveTo>
                <a:lnTo>
                  <a:pt x="3347" y="46375"/>
                </a:lnTo>
                <a:lnTo>
                  <a:pt x="3347" y="41818"/>
                </a:lnTo>
                <a:lnTo>
                  <a:pt x="7904" y="41818"/>
                </a:lnTo>
                <a:close/>
                <a:moveTo>
                  <a:pt x="7904" y="41576"/>
                </a:moveTo>
                <a:lnTo>
                  <a:pt x="3347" y="41576"/>
                </a:lnTo>
                <a:lnTo>
                  <a:pt x="3347" y="37019"/>
                </a:lnTo>
                <a:lnTo>
                  <a:pt x="7904" y="37019"/>
                </a:lnTo>
                <a:close/>
                <a:moveTo>
                  <a:pt x="7904" y="36777"/>
                </a:moveTo>
                <a:lnTo>
                  <a:pt x="3347" y="36777"/>
                </a:lnTo>
                <a:lnTo>
                  <a:pt x="3347" y="32180"/>
                </a:lnTo>
                <a:lnTo>
                  <a:pt x="7904" y="32180"/>
                </a:lnTo>
                <a:close/>
                <a:moveTo>
                  <a:pt x="12703" y="70449"/>
                </a:moveTo>
                <a:lnTo>
                  <a:pt x="8146" y="70449"/>
                </a:lnTo>
                <a:lnTo>
                  <a:pt x="8146" y="65893"/>
                </a:lnTo>
                <a:lnTo>
                  <a:pt x="12703" y="65893"/>
                </a:lnTo>
                <a:close/>
                <a:moveTo>
                  <a:pt x="12703" y="65610"/>
                </a:moveTo>
                <a:lnTo>
                  <a:pt x="8146" y="65610"/>
                </a:lnTo>
                <a:lnTo>
                  <a:pt x="8146" y="61054"/>
                </a:lnTo>
                <a:lnTo>
                  <a:pt x="12703" y="61054"/>
                </a:lnTo>
                <a:close/>
                <a:moveTo>
                  <a:pt x="12703" y="60812"/>
                </a:moveTo>
                <a:lnTo>
                  <a:pt x="8146" y="60812"/>
                </a:lnTo>
                <a:lnTo>
                  <a:pt x="8146" y="56255"/>
                </a:lnTo>
                <a:lnTo>
                  <a:pt x="12703" y="56255"/>
                </a:lnTo>
                <a:close/>
                <a:moveTo>
                  <a:pt x="12703" y="56013"/>
                </a:moveTo>
                <a:lnTo>
                  <a:pt x="8146" y="56013"/>
                </a:lnTo>
                <a:lnTo>
                  <a:pt x="8146" y="51456"/>
                </a:lnTo>
                <a:lnTo>
                  <a:pt x="12703" y="51456"/>
                </a:lnTo>
                <a:close/>
                <a:moveTo>
                  <a:pt x="12703" y="51174"/>
                </a:moveTo>
                <a:lnTo>
                  <a:pt x="8146" y="51174"/>
                </a:lnTo>
                <a:lnTo>
                  <a:pt x="8146" y="46617"/>
                </a:lnTo>
                <a:lnTo>
                  <a:pt x="12703" y="46617"/>
                </a:lnTo>
                <a:close/>
                <a:moveTo>
                  <a:pt x="12703" y="46375"/>
                </a:moveTo>
                <a:lnTo>
                  <a:pt x="8146" y="46375"/>
                </a:lnTo>
                <a:lnTo>
                  <a:pt x="8146" y="41818"/>
                </a:lnTo>
                <a:lnTo>
                  <a:pt x="12703" y="41818"/>
                </a:lnTo>
                <a:close/>
                <a:moveTo>
                  <a:pt x="12703" y="41576"/>
                </a:moveTo>
                <a:lnTo>
                  <a:pt x="8146" y="41576"/>
                </a:lnTo>
                <a:lnTo>
                  <a:pt x="8146" y="36979"/>
                </a:lnTo>
                <a:lnTo>
                  <a:pt x="12703" y="36979"/>
                </a:lnTo>
                <a:close/>
                <a:moveTo>
                  <a:pt x="12703" y="36737"/>
                </a:moveTo>
                <a:lnTo>
                  <a:pt x="8146" y="36737"/>
                </a:lnTo>
                <a:lnTo>
                  <a:pt x="8146" y="32180"/>
                </a:lnTo>
                <a:lnTo>
                  <a:pt x="12703" y="32180"/>
                </a:lnTo>
                <a:close/>
                <a:moveTo>
                  <a:pt x="12703" y="31938"/>
                </a:moveTo>
                <a:lnTo>
                  <a:pt x="8146" y="31938"/>
                </a:lnTo>
                <a:lnTo>
                  <a:pt x="8146" y="27381"/>
                </a:lnTo>
                <a:lnTo>
                  <a:pt x="12703" y="27381"/>
                </a:lnTo>
                <a:close/>
                <a:moveTo>
                  <a:pt x="12703" y="27139"/>
                </a:moveTo>
                <a:lnTo>
                  <a:pt x="8146" y="27139"/>
                </a:lnTo>
                <a:lnTo>
                  <a:pt x="8146" y="22542"/>
                </a:lnTo>
                <a:lnTo>
                  <a:pt x="12703" y="22542"/>
                </a:lnTo>
                <a:close/>
                <a:moveTo>
                  <a:pt x="17542" y="75248"/>
                </a:moveTo>
                <a:lnTo>
                  <a:pt x="12945" y="75248"/>
                </a:lnTo>
                <a:lnTo>
                  <a:pt x="12945" y="70651"/>
                </a:lnTo>
                <a:lnTo>
                  <a:pt x="17542" y="70651"/>
                </a:lnTo>
                <a:close/>
                <a:moveTo>
                  <a:pt x="17542" y="70449"/>
                </a:moveTo>
                <a:lnTo>
                  <a:pt x="12945" y="70449"/>
                </a:lnTo>
                <a:lnTo>
                  <a:pt x="12945" y="65852"/>
                </a:lnTo>
                <a:lnTo>
                  <a:pt x="17542" y="65852"/>
                </a:lnTo>
                <a:close/>
                <a:moveTo>
                  <a:pt x="17542" y="65610"/>
                </a:moveTo>
                <a:lnTo>
                  <a:pt x="12945" y="65610"/>
                </a:lnTo>
                <a:lnTo>
                  <a:pt x="12945" y="61054"/>
                </a:lnTo>
                <a:lnTo>
                  <a:pt x="17542" y="61054"/>
                </a:lnTo>
                <a:close/>
                <a:moveTo>
                  <a:pt x="17542" y="60812"/>
                </a:moveTo>
                <a:lnTo>
                  <a:pt x="12945" y="60812"/>
                </a:lnTo>
                <a:lnTo>
                  <a:pt x="12945" y="56214"/>
                </a:lnTo>
                <a:lnTo>
                  <a:pt x="17542" y="56214"/>
                </a:lnTo>
                <a:close/>
                <a:moveTo>
                  <a:pt x="17542" y="55972"/>
                </a:moveTo>
                <a:lnTo>
                  <a:pt x="12945" y="55972"/>
                </a:lnTo>
                <a:lnTo>
                  <a:pt x="12945" y="51416"/>
                </a:lnTo>
                <a:lnTo>
                  <a:pt x="17542" y="51416"/>
                </a:lnTo>
                <a:close/>
                <a:moveTo>
                  <a:pt x="17542" y="51174"/>
                </a:moveTo>
                <a:lnTo>
                  <a:pt x="12945" y="51174"/>
                </a:lnTo>
                <a:lnTo>
                  <a:pt x="12945" y="46617"/>
                </a:lnTo>
                <a:lnTo>
                  <a:pt x="17542" y="46617"/>
                </a:lnTo>
                <a:close/>
                <a:moveTo>
                  <a:pt x="17542" y="46375"/>
                </a:moveTo>
                <a:lnTo>
                  <a:pt x="12945" y="46375"/>
                </a:lnTo>
                <a:lnTo>
                  <a:pt x="12945" y="41778"/>
                </a:lnTo>
                <a:lnTo>
                  <a:pt x="17542" y="41778"/>
                </a:lnTo>
                <a:close/>
                <a:moveTo>
                  <a:pt x="17542" y="41536"/>
                </a:moveTo>
                <a:lnTo>
                  <a:pt x="12945" y="41536"/>
                </a:lnTo>
                <a:lnTo>
                  <a:pt x="12945" y="36979"/>
                </a:lnTo>
                <a:lnTo>
                  <a:pt x="17542" y="36979"/>
                </a:lnTo>
                <a:close/>
                <a:moveTo>
                  <a:pt x="17542" y="36737"/>
                </a:moveTo>
                <a:lnTo>
                  <a:pt x="12945" y="36737"/>
                </a:lnTo>
                <a:lnTo>
                  <a:pt x="12945" y="32180"/>
                </a:lnTo>
                <a:lnTo>
                  <a:pt x="17542" y="32180"/>
                </a:lnTo>
                <a:close/>
                <a:moveTo>
                  <a:pt x="17542" y="31938"/>
                </a:moveTo>
                <a:lnTo>
                  <a:pt x="12945" y="31938"/>
                </a:lnTo>
                <a:lnTo>
                  <a:pt x="12945" y="27341"/>
                </a:lnTo>
                <a:lnTo>
                  <a:pt x="17542" y="27341"/>
                </a:lnTo>
                <a:close/>
                <a:moveTo>
                  <a:pt x="17542" y="27099"/>
                </a:moveTo>
                <a:lnTo>
                  <a:pt x="12945" y="27099"/>
                </a:lnTo>
                <a:lnTo>
                  <a:pt x="12945" y="22542"/>
                </a:lnTo>
                <a:lnTo>
                  <a:pt x="17542" y="22542"/>
                </a:lnTo>
                <a:close/>
                <a:moveTo>
                  <a:pt x="17542" y="22300"/>
                </a:moveTo>
                <a:lnTo>
                  <a:pt x="12945" y="22300"/>
                </a:lnTo>
                <a:lnTo>
                  <a:pt x="12945" y="17743"/>
                </a:lnTo>
                <a:lnTo>
                  <a:pt x="17542" y="17743"/>
                </a:lnTo>
                <a:close/>
                <a:moveTo>
                  <a:pt x="22341" y="80047"/>
                </a:moveTo>
                <a:lnTo>
                  <a:pt x="17784" y="80047"/>
                </a:lnTo>
                <a:lnTo>
                  <a:pt x="17784" y="75450"/>
                </a:lnTo>
                <a:lnTo>
                  <a:pt x="22341" y="75450"/>
                </a:lnTo>
                <a:close/>
                <a:moveTo>
                  <a:pt x="22341" y="75208"/>
                </a:moveTo>
                <a:lnTo>
                  <a:pt x="17784" y="75208"/>
                </a:lnTo>
                <a:lnTo>
                  <a:pt x="17784" y="70651"/>
                </a:lnTo>
                <a:lnTo>
                  <a:pt x="22341" y="70651"/>
                </a:lnTo>
                <a:close/>
                <a:moveTo>
                  <a:pt x="22341" y="70409"/>
                </a:moveTo>
                <a:lnTo>
                  <a:pt x="17784" y="70409"/>
                </a:lnTo>
                <a:lnTo>
                  <a:pt x="17784" y="65852"/>
                </a:lnTo>
                <a:lnTo>
                  <a:pt x="22341" y="65852"/>
                </a:lnTo>
                <a:close/>
                <a:moveTo>
                  <a:pt x="22341" y="65610"/>
                </a:moveTo>
                <a:lnTo>
                  <a:pt x="17784" y="65610"/>
                </a:lnTo>
                <a:lnTo>
                  <a:pt x="17784" y="61013"/>
                </a:lnTo>
                <a:lnTo>
                  <a:pt x="22341" y="61013"/>
                </a:lnTo>
                <a:close/>
                <a:moveTo>
                  <a:pt x="22341" y="60771"/>
                </a:moveTo>
                <a:lnTo>
                  <a:pt x="17784" y="60771"/>
                </a:lnTo>
                <a:lnTo>
                  <a:pt x="17784" y="56214"/>
                </a:lnTo>
                <a:lnTo>
                  <a:pt x="22341" y="56214"/>
                </a:lnTo>
                <a:close/>
                <a:moveTo>
                  <a:pt x="22341" y="55972"/>
                </a:moveTo>
                <a:lnTo>
                  <a:pt x="17784" y="55972"/>
                </a:lnTo>
                <a:lnTo>
                  <a:pt x="17784" y="51416"/>
                </a:lnTo>
                <a:lnTo>
                  <a:pt x="22341" y="51416"/>
                </a:lnTo>
                <a:close/>
                <a:moveTo>
                  <a:pt x="22341" y="51174"/>
                </a:moveTo>
                <a:lnTo>
                  <a:pt x="17784" y="51174"/>
                </a:lnTo>
                <a:lnTo>
                  <a:pt x="17784" y="46577"/>
                </a:lnTo>
                <a:lnTo>
                  <a:pt x="22341" y="46577"/>
                </a:lnTo>
                <a:close/>
                <a:moveTo>
                  <a:pt x="22341" y="46335"/>
                </a:moveTo>
                <a:lnTo>
                  <a:pt x="17784" y="46335"/>
                </a:lnTo>
                <a:lnTo>
                  <a:pt x="17784" y="41778"/>
                </a:lnTo>
                <a:lnTo>
                  <a:pt x="22341" y="41778"/>
                </a:lnTo>
                <a:close/>
                <a:moveTo>
                  <a:pt x="22341" y="41536"/>
                </a:moveTo>
                <a:lnTo>
                  <a:pt x="17784" y="41536"/>
                </a:lnTo>
                <a:lnTo>
                  <a:pt x="17784" y="36939"/>
                </a:lnTo>
                <a:lnTo>
                  <a:pt x="22341" y="36939"/>
                </a:lnTo>
                <a:close/>
                <a:moveTo>
                  <a:pt x="22341" y="36737"/>
                </a:moveTo>
                <a:lnTo>
                  <a:pt x="17784" y="36737"/>
                </a:lnTo>
                <a:lnTo>
                  <a:pt x="17784" y="32140"/>
                </a:lnTo>
                <a:lnTo>
                  <a:pt x="22341" y="32140"/>
                </a:lnTo>
                <a:close/>
                <a:moveTo>
                  <a:pt x="22341" y="31898"/>
                </a:moveTo>
                <a:lnTo>
                  <a:pt x="17784" y="31898"/>
                </a:lnTo>
                <a:lnTo>
                  <a:pt x="17784" y="27341"/>
                </a:lnTo>
                <a:lnTo>
                  <a:pt x="22341" y="27341"/>
                </a:lnTo>
                <a:close/>
                <a:moveTo>
                  <a:pt x="22341" y="27099"/>
                </a:moveTo>
                <a:lnTo>
                  <a:pt x="17784" y="27099"/>
                </a:lnTo>
                <a:lnTo>
                  <a:pt x="17784" y="22502"/>
                </a:lnTo>
                <a:lnTo>
                  <a:pt x="22341" y="22502"/>
                </a:lnTo>
                <a:close/>
                <a:moveTo>
                  <a:pt x="22341" y="22260"/>
                </a:moveTo>
                <a:lnTo>
                  <a:pt x="17784" y="22260"/>
                </a:lnTo>
                <a:lnTo>
                  <a:pt x="17784" y="17703"/>
                </a:lnTo>
                <a:lnTo>
                  <a:pt x="22341" y="17703"/>
                </a:lnTo>
                <a:close/>
                <a:moveTo>
                  <a:pt x="22341" y="17461"/>
                </a:moveTo>
                <a:lnTo>
                  <a:pt x="17784" y="17461"/>
                </a:lnTo>
                <a:lnTo>
                  <a:pt x="17784" y="12904"/>
                </a:lnTo>
                <a:lnTo>
                  <a:pt x="22341" y="12904"/>
                </a:lnTo>
                <a:close/>
                <a:moveTo>
                  <a:pt x="27139" y="84846"/>
                </a:moveTo>
                <a:lnTo>
                  <a:pt x="22583" y="84846"/>
                </a:lnTo>
                <a:lnTo>
                  <a:pt x="22583" y="80249"/>
                </a:lnTo>
                <a:lnTo>
                  <a:pt x="27139" y="80249"/>
                </a:lnTo>
                <a:close/>
                <a:moveTo>
                  <a:pt x="27139" y="80007"/>
                </a:moveTo>
                <a:lnTo>
                  <a:pt x="22583" y="80007"/>
                </a:lnTo>
                <a:lnTo>
                  <a:pt x="22583" y="75450"/>
                </a:lnTo>
                <a:lnTo>
                  <a:pt x="27139" y="75450"/>
                </a:lnTo>
                <a:close/>
                <a:moveTo>
                  <a:pt x="27139" y="75208"/>
                </a:moveTo>
                <a:lnTo>
                  <a:pt x="22583" y="75208"/>
                </a:lnTo>
                <a:lnTo>
                  <a:pt x="22583" y="70611"/>
                </a:lnTo>
                <a:lnTo>
                  <a:pt x="27139" y="70611"/>
                </a:lnTo>
                <a:close/>
                <a:moveTo>
                  <a:pt x="27139" y="70369"/>
                </a:moveTo>
                <a:lnTo>
                  <a:pt x="22583" y="70369"/>
                </a:lnTo>
                <a:lnTo>
                  <a:pt x="22583" y="65812"/>
                </a:lnTo>
                <a:lnTo>
                  <a:pt x="27139" y="65812"/>
                </a:lnTo>
                <a:close/>
                <a:moveTo>
                  <a:pt x="27139" y="65570"/>
                </a:moveTo>
                <a:lnTo>
                  <a:pt x="22583" y="65570"/>
                </a:lnTo>
                <a:lnTo>
                  <a:pt x="22583" y="61013"/>
                </a:lnTo>
                <a:lnTo>
                  <a:pt x="27139" y="61013"/>
                </a:lnTo>
                <a:close/>
                <a:moveTo>
                  <a:pt x="27139" y="60771"/>
                </a:moveTo>
                <a:lnTo>
                  <a:pt x="22583" y="60771"/>
                </a:lnTo>
                <a:lnTo>
                  <a:pt x="22583" y="56174"/>
                </a:lnTo>
                <a:lnTo>
                  <a:pt x="27139" y="56174"/>
                </a:lnTo>
                <a:close/>
                <a:moveTo>
                  <a:pt x="27139" y="55932"/>
                </a:moveTo>
                <a:lnTo>
                  <a:pt x="22583" y="55932"/>
                </a:lnTo>
                <a:lnTo>
                  <a:pt x="22583" y="51375"/>
                </a:lnTo>
                <a:lnTo>
                  <a:pt x="27139" y="51375"/>
                </a:lnTo>
                <a:close/>
                <a:moveTo>
                  <a:pt x="27139" y="51133"/>
                </a:moveTo>
                <a:lnTo>
                  <a:pt x="22583" y="51133"/>
                </a:lnTo>
                <a:lnTo>
                  <a:pt x="22583" y="46577"/>
                </a:lnTo>
                <a:lnTo>
                  <a:pt x="27139" y="46577"/>
                </a:lnTo>
                <a:close/>
                <a:moveTo>
                  <a:pt x="27139" y="46335"/>
                </a:moveTo>
                <a:lnTo>
                  <a:pt x="22583" y="46335"/>
                </a:lnTo>
                <a:lnTo>
                  <a:pt x="22583" y="41737"/>
                </a:lnTo>
                <a:lnTo>
                  <a:pt x="27139" y="41737"/>
                </a:lnTo>
                <a:close/>
                <a:moveTo>
                  <a:pt x="27139" y="41495"/>
                </a:moveTo>
                <a:lnTo>
                  <a:pt x="22583" y="41495"/>
                </a:lnTo>
                <a:lnTo>
                  <a:pt x="22583" y="36939"/>
                </a:lnTo>
                <a:lnTo>
                  <a:pt x="27139" y="36939"/>
                </a:lnTo>
                <a:close/>
                <a:moveTo>
                  <a:pt x="27139" y="36697"/>
                </a:moveTo>
                <a:lnTo>
                  <a:pt x="22583" y="36697"/>
                </a:lnTo>
                <a:lnTo>
                  <a:pt x="22583" y="32140"/>
                </a:lnTo>
                <a:lnTo>
                  <a:pt x="27139" y="32140"/>
                </a:lnTo>
                <a:close/>
                <a:moveTo>
                  <a:pt x="27139" y="31898"/>
                </a:moveTo>
                <a:lnTo>
                  <a:pt x="22583" y="31898"/>
                </a:lnTo>
                <a:lnTo>
                  <a:pt x="22583" y="27301"/>
                </a:lnTo>
                <a:lnTo>
                  <a:pt x="27139" y="27301"/>
                </a:lnTo>
                <a:close/>
                <a:moveTo>
                  <a:pt x="27139" y="27059"/>
                </a:moveTo>
                <a:lnTo>
                  <a:pt x="22583" y="27059"/>
                </a:lnTo>
                <a:lnTo>
                  <a:pt x="22583" y="22502"/>
                </a:lnTo>
                <a:lnTo>
                  <a:pt x="27139" y="22502"/>
                </a:lnTo>
                <a:close/>
                <a:moveTo>
                  <a:pt x="27139" y="22260"/>
                </a:moveTo>
                <a:lnTo>
                  <a:pt x="22583" y="22260"/>
                </a:lnTo>
                <a:lnTo>
                  <a:pt x="22583" y="17703"/>
                </a:lnTo>
                <a:lnTo>
                  <a:pt x="27139" y="17703"/>
                </a:lnTo>
                <a:close/>
                <a:moveTo>
                  <a:pt x="27139" y="17461"/>
                </a:moveTo>
                <a:lnTo>
                  <a:pt x="22583" y="17461"/>
                </a:lnTo>
                <a:lnTo>
                  <a:pt x="22583" y="12864"/>
                </a:lnTo>
                <a:lnTo>
                  <a:pt x="27139" y="12864"/>
                </a:lnTo>
                <a:close/>
                <a:moveTo>
                  <a:pt x="27139" y="12622"/>
                </a:moveTo>
                <a:lnTo>
                  <a:pt x="22583" y="12622"/>
                </a:lnTo>
                <a:lnTo>
                  <a:pt x="22583" y="8065"/>
                </a:lnTo>
                <a:lnTo>
                  <a:pt x="27139" y="8065"/>
                </a:lnTo>
                <a:close/>
                <a:moveTo>
                  <a:pt x="31979" y="84806"/>
                </a:moveTo>
                <a:lnTo>
                  <a:pt x="27381" y="84806"/>
                </a:lnTo>
                <a:lnTo>
                  <a:pt x="27381" y="80249"/>
                </a:lnTo>
                <a:lnTo>
                  <a:pt x="31979" y="80249"/>
                </a:lnTo>
                <a:close/>
                <a:moveTo>
                  <a:pt x="31979" y="80007"/>
                </a:moveTo>
                <a:lnTo>
                  <a:pt x="27381" y="80007"/>
                </a:lnTo>
                <a:lnTo>
                  <a:pt x="27381" y="75410"/>
                </a:lnTo>
                <a:lnTo>
                  <a:pt x="31979" y="75410"/>
                </a:lnTo>
                <a:close/>
                <a:moveTo>
                  <a:pt x="31979" y="75168"/>
                </a:moveTo>
                <a:lnTo>
                  <a:pt x="27381" y="75168"/>
                </a:lnTo>
                <a:lnTo>
                  <a:pt x="27381" y="70611"/>
                </a:lnTo>
                <a:lnTo>
                  <a:pt x="31979" y="70611"/>
                </a:lnTo>
                <a:close/>
                <a:moveTo>
                  <a:pt x="31979" y="70369"/>
                </a:moveTo>
                <a:lnTo>
                  <a:pt x="27381" y="70369"/>
                </a:lnTo>
                <a:lnTo>
                  <a:pt x="27381" y="65812"/>
                </a:lnTo>
                <a:lnTo>
                  <a:pt x="31979" y="65812"/>
                </a:lnTo>
                <a:close/>
                <a:moveTo>
                  <a:pt x="31979" y="65570"/>
                </a:moveTo>
                <a:lnTo>
                  <a:pt x="27381" y="65570"/>
                </a:lnTo>
                <a:lnTo>
                  <a:pt x="27381" y="60973"/>
                </a:lnTo>
                <a:lnTo>
                  <a:pt x="31979" y="60973"/>
                </a:lnTo>
                <a:close/>
                <a:moveTo>
                  <a:pt x="31979" y="60731"/>
                </a:moveTo>
                <a:lnTo>
                  <a:pt x="27381" y="60731"/>
                </a:lnTo>
                <a:lnTo>
                  <a:pt x="27381" y="56174"/>
                </a:lnTo>
                <a:lnTo>
                  <a:pt x="31979" y="56174"/>
                </a:lnTo>
                <a:close/>
                <a:moveTo>
                  <a:pt x="31979" y="55932"/>
                </a:moveTo>
                <a:lnTo>
                  <a:pt x="27381" y="55932"/>
                </a:lnTo>
                <a:lnTo>
                  <a:pt x="27381" y="51375"/>
                </a:lnTo>
                <a:lnTo>
                  <a:pt x="31979" y="51375"/>
                </a:lnTo>
                <a:close/>
                <a:moveTo>
                  <a:pt x="31979" y="51133"/>
                </a:moveTo>
                <a:lnTo>
                  <a:pt x="27381" y="51133"/>
                </a:lnTo>
                <a:lnTo>
                  <a:pt x="27381" y="46536"/>
                </a:lnTo>
                <a:lnTo>
                  <a:pt x="31979" y="46536"/>
                </a:lnTo>
                <a:close/>
                <a:moveTo>
                  <a:pt x="31979" y="46294"/>
                </a:moveTo>
                <a:lnTo>
                  <a:pt x="27381" y="46294"/>
                </a:lnTo>
                <a:lnTo>
                  <a:pt x="27381" y="41737"/>
                </a:lnTo>
                <a:lnTo>
                  <a:pt x="31979" y="41737"/>
                </a:lnTo>
                <a:close/>
                <a:moveTo>
                  <a:pt x="31979" y="41495"/>
                </a:moveTo>
                <a:lnTo>
                  <a:pt x="27381" y="41495"/>
                </a:lnTo>
                <a:lnTo>
                  <a:pt x="27381" y="36898"/>
                </a:lnTo>
                <a:lnTo>
                  <a:pt x="31979" y="36898"/>
                </a:lnTo>
                <a:close/>
                <a:moveTo>
                  <a:pt x="31979" y="36656"/>
                </a:moveTo>
                <a:lnTo>
                  <a:pt x="27381" y="36656"/>
                </a:lnTo>
                <a:lnTo>
                  <a:pt x="27381" y="32099"/>
                </a:lnTo>
                <a:lnTo>
                  <a:pt x="31979" y="32099"/>
                </a:lnTo>
                <a:close/>
                <a:moveTo>
                  <a:pt x="31979" y="31858"/>
                </a:moveTo>
                <a:lnTo>
                  <a:pt x="27381" y="31858"/>
                </a:lnTo>
                <a:lnTo>
                  <a:pt x="27381" y="27301"/>
                </a:lnTo>
                <a:lnTo>
                  <a:pt x="31979" y="27301"/>
                </a:lnTo>
                <a:close/>
                <a:moveTo>
                  <a:pt x="31979" y="27059"/>
                </a:moveTo>
                <a:lnTo>
                  <a:pt x="27381" y="27059"/>
                </a:lnTo>
                <a:lnTo>
                  <a:pt x="27381" y="22462"/>
                </a:lnTo>
                <a:lnTo>
                  <a:pt x="31979" y="22462"/>
                </a:lnTo>
                <a:close/>
                <a:moveTo>
                  <a:pt x="31979" y="22220"/>
                </a:moveTo>
                <a:lnTo>
                  <a:pt x="27381" y="22220"/>
                </a:lnTo>
                <a:lnTo>
                  <a:pt x="27381" y="17663"/>
                </a:lnTo>
                <a:lnTo>
                  <a:pt x="31979" y="17663"/>
                </a:lnTo>
                <a:close/>
                <a:moveTo>
                  <a:pt x="31979" y="17421"/>
                </a:moveTo>
                <a:lnTo>
                  <a:pt x="27381" y="17421"/>
                </a:lnTo>
                <a:lnTo>
                  <a:pt x="27381" y="12864"/>
                </a:lnTo>
                <a:lnTo>
                  <a:pt x="31979" y="12864"/>
                </a:lnTo>
                <a:close/>
                <a:moveTo>
                  <a:pt x="31979" y="12622"/>
                </a:moveTo>
                <a:lnTo>
                  <a:pt x="27381" y="12622"/>
                </a:lnTo>
                <a:lnTo>
                  <a:pt x="27381" y="8025"/>
                </a:lnTo>
                <a:lnTo>
                  <a:pt x="31979" y="8025"/>
                </a:lnTo>
                <a:close/>
                <a:moveTo>
                  <a:pt x="36777" y="89604"/>
                </a:moveTo>
                <a:lnTo>
                  <a:pt x="32220" y="89604"/>
                </a:lnTo>
                <a:lnTo>
                  <a:pt x="32220" y="85007"/>
                </a:lnTo>
                <a:lnTo>
                  <a:pt x="36777" y="85007"/>
                </a:lnTo>
                <a:close/>
                <a:moveTo>
                  <a:pt x="36777" y="84765"/>
                </a:moveTo>
                <a:lnTo>
                  <a:pt x="32220" y="84765"/>
                </a:lnTo>
                <a:lnTo>
                  <a:pt x="32220" y="80208"/>
                </a:lnTo>
                <a:lnTo>
                  <a:pt x="36777" y="80208"/>
                </a:lnTo>
                <a:close/>
                <a:moveTo>
                  <a:pt x="36777" y="79966"/>
                </a:moveTo>
                <a:lnTo>
                  <a:pt x="32220" y="79966"/>
                </a:lnTo>
                <a:lnTo>
                  <a:pt x="32220" y="75410"/>
                </a:lnTo>
                <a:lnTo>
                  <a:pt x="36777" y="75410"/>
                </a:lnTo>
                <a:close/>
                <a:moveTo>
                  <a:pt x="36777" y="75168"/>
                </a:moveTo>
                <a:lnTo>
                  <a:pt x="32220" y="75168"/>
                </a:lnTo>
                <a:lnTo>
                  <a:pt x="32220" y="70570"/>
                </a:lnTo>
                <a:lnTo>
                  <a:pt x="36777" y="70570"/>
                </a:lnTo>
                <a:close/>
                <a:moveTo>
                  <a:pt x="36777" y="70329"/>
                </a:moveTo>
                <a:lnTo>
                  <a:pt x="32220" y="70329"/>
                </a:lnTo>
                <a:lnTo>
                  <a:pt x="32220" y="65772"/>
                </a:lnTo>
                <a:lnTo>
                  <a:pt x="36777" y="65772"/>
                </a:lnTo>
                <a:close/>
                <a:moveTo>
                  <a:pt x="36777" y="65530"/>
                </a:moveTo>
                <a:lnTo>
                  <a:pt x="32220" y="65530"/>
                </a:lnTo>
                <a:lnTo>
                  <a:pt x="32220" y="60973"/>
                </a:lnTo>
                <a:lnTo>
                  <a:pt x="36777" y="60973"/>
                </a:lnTo>
                <a:close/>
                <a:moveTo>
                  <a:pt x="36777" y="60731"/>
                </a:moveTo>
                <a:lnTo>
                  <a:pt x="32220" y="60731"/>
                </a:lnTo>
                <a:lnTo>
                  <a:pt x="32220" y="56134"/>
                </a:lnTo>
                <a:lnTo>
                  <a:pt x="36777" y="56134"/>
                </a:lnTo>
                <a:close/>
                <a:moveTo>
                  <a:pt x="36777" y="55892"/>
                </a:moveTo>
                <a:lnTo>
                  <a:pt x="32220" y="55892"/>
                </a:lnTo>
                <a:lnTo>
                  <a:pt x="32220" y="51335"/>
                </a:lnTo>
                <a:lnTo>
                  <a:pt x="36777" y="51335"/>
                </a:lnTo>
                <a:close/>
                <a:moveTo>
                  <a:pt x="36777" y="51093"/>
                </a:moveTo>
                <a:lnTo>
                  <a:pt x="32220" y="51093"/>
                </a:lnTo>
                <a:lnTo>
                  <a:pt x="32220" y="46536"/>
                </a:lnTo>
                <a:lnTo>
                  <a:pt x="36777" y="46536"/>
                </a:lnTo>
                <a:close/>
                <a:moveTo>
                  <a:pt x="36777" y="46294"/>
                </a:moveTo>
                <a:lnTo>
                  <a:pt x="32220" y="46294"/>
                </a:lnTo>
                <a:lnTo>
                  <a:pt x="32220" y="41697"/>
                </a:lnTo>
                <a:lnTo>
                  <a:pt x="36777" y="41697"/>
                </a:lnTo>
                <a:close/>
                <a:moveTo>
                  <a:pt x="36777" y="41455"/>
                </a:moveTo>
                <a:lnTo>
                  <a:pt x="32220" y="41455"/>
                </a:lnTo>
                <a:lnTo>
                  <a:pt x="32220" y="36898"/>
                </a:lnTo>
                <a:lnTo>
                  <a:pt x="36777" y="36898"/>
                </a:lnTo>
                <a:close/>
                <a:moveTo>
                  <a:pt x="36777" y="36656"/>
                </a:moveTo>
                <a:lnTo>
                  <a:pt x="32220" y="36656"/>
                </a:lnTo>
                <a:lnTo>
                  <a:pt x="32220" y="32059"/>
                </a:lnTo>
                <a:lnTo>
                  <a:pt x="36777" y="32059"/>
                </a:lnTo>
                <a:close/>
                <a:moveTo>
                  <a:pt x="36777" y="31817"/>
                </a:moveTo>
                <a:lnTo>
                  <a:pt x="32220" y="31817"/>
                </a:lnTo>
                <a:lnTo>
                  <a:pt x="32220" y="27260"/>
                </a:lnTo>
                <a:lnTo>
                  <a:pt x="36777" y="27260"/>
                </a:lnTo>
                <a:close/>
                <a:moveTo>
                  <a:pt x="36777" y="27018"/>
                </a:moveTo>
                <a:lnTo>
                  <a:pt x="32220" y="27018"/>
                </a:lnTo>
                <a:lnTo>
                  <a:pt x="32220" y="22462"/>
                </a:lnTo>
                <a:lnTo>
                  <a:pt x="36777" y="22462"/>
                </a:lnTo>
                <a:close/>
                <a:moveTo>
                  <a:pt x="36777" y="22220"/>
                </a:moveTo>
                <a:lnTo>
                  <a:pt x="32220" y="22220"/>
                </a:lnTo>
                <a:lnTo>
                  <a:pt x="32220" y="17622"/>
                </a:lnTo>
                <a:lnTo>
                  <a:pt x="36777" y="17622"/>
                </a:lnTo>
                <a:close/>
                <a:moveTo>
                  <a:pt x="36777" y="17380"/>
                </a:moveTo>
                <a:lnTo>
                  <a:pt x="32220" y="17380"/>
                </a:lnTo>
                <a:lnTo>
                  <a:pt x="32220" y="12824"/>
                </a:lnTo>
                <a:lnTo>
                  <a:pt x="36777" y="12824"/>
                </a:lnTo>
                <a:close/>
                <a:moveTo>
                  <a:pt x="36777" y="12582"/>
                </a:moveTo>
                <a:lnTo>
                  <a:pt x="32220" y="12582"/>
                </a:lnTo>
                <a:lnTo>
                  <a:pt x="32220" y="8025"/>
                </a:lnTo>
                <a:lnTo>
                  <a:pt x="36777" y="8025"/>
                </a:lnTo>
                <a:close/>
                <a:moveTo>
                  <a:pt x="36777" y="7783"/>
                </a:moveTo>
                <a:lnTo>
                  <a:pt x="32220" y="7783"/>
                </a:lnTo>
                <a:lnTo>
                  <a:pt x="32220" y="3307"/>
                </a:lnTo>
                <a:lnTo>
                  <a:pt x="36777" y="3307"/>
                </a:lnTo>
                <a:lnTo>
                  <a:pt x="36777" y="7904"/>
                </a:lnTo>
                <a:close/>
                <a:moveTo>
                  <a:pt x="41616" y="89564"/>
                </a:moveTo>
                <a:lnTo>
                  <a:pt x="37019" y="89564"/>
                </a:lnTo>
                <a:lnTo>
                  <a:pt x="37019" y="85007"/>
                </a:lnTo>
                <a:lnTo>
                  <a:pt x="41616" y="85007"/>
                </a:lnTo>
                <a:close/>
                <a:moveTo>
                  <a:pt x="41616" y="84765"/>
                </a:moveTo>
                <a:lnTo>
                  <a:pt x="37019" y="84765"/>
                </a:lnTo>
                <a:lnTo>
                  <a:pt x="37019" y="80168"/>
                </a:lnTo>
                <a:lnTo>
                  <a:pt x="41616" y="80168"/>
                </a:lnTo>
                <a:close/>
                <a:moveTo>
                  <a:pt x="41616" y="79926"/>
                </a:moveTo>
                <a:lnTo>
                  <a:pt x="37019" y="79926"/>
                </a:lnTo>
                <a:lnTo>
                  <a:pt x="37019" y="75369"/>
                </a:lnTo>
                <a:lnTo>
                  <a:pt x="41616" y="75369"/>
                </a:lnTo>
                <a:close/>
                <a:moveTo>
                  <a:pt x="41616" y="75127"/>
                </a:moveTo>
                <a:lnTo>
                  <a:pt x="37019" y="75127"/>
                </a:lnTo>
                <a:lnTo>
                  <a:pt x="37019" y="70570"/>
                </a:lnTo>
                <a:lnTo>
                  <a:pt x="41616" y="70570"/>
                </a:lnTo>
                <a:close/>
                <a:moveTo>
                  <a:pt x="41616" y="70329"/>
                </a:moveTo>
                <a:lnTo>
                  <a:pt x="37019" y="70329"/>
                </a:lnTo>
                <a:lnTo>
                  <a:pt x="37019" y="65731"/>
                </a:lnTo>
                <a:lnTo>
                  <a:pt x="41616" y="65731"/>
                </a:lnTo>
                <a:close/>
                <a:moveTo>
                  <a:pt x="41616" y="65489"/>
                </a:moveTo>
                <a:lnTo>
                  <a:pt x="37019" y="65489"/>
                </a:lnTo>
                <a:lnTo>
                  <a:pt x="37019" y="60933"/>
                </a:lnTo>
                <a:lnTo>
                  <a:pt x="41616" y="60933"/>
                </a:lnTo>
                <a:close/>
                <a:moveTo>
                  <a:pt x="41616" y="60691"/>
                </a:moveTo>
                <a:lnTo>
                  <a:pt x="37019" y="60691"/>
                </a:lnTo>
                <a:lnTo>
                  <a:pt x="37019" y="56134"/>
                </a:lnTo>
                <a:lnTo>
                  <a:pt x="41616" y="56134"/>
                </a:lnTo>
                <a:close/>
                <a:moveTo>
                  <a:pt x="41616" y="55892"/>
                </a:moveTo>
                <a:lnTo>
                  <a:pt x="37019" y="55892"/>
                </a:lnTo>
                <a:lnTo>
                  <a:pt x="37019" y="51295"/>
                </a:lnTo>
                <a:lnTo>
                  <a:pt x="41616" y="51295"/>
                </a:lnTo>
                <a:close/>
                <a:moveTo>
                  <a:pt x="41616" y="51053"/>
                </a:moveTo>
                <a:lnTo>
                  <a:pt x="37019" y="51053"/>
                </a:lnTo>
                <a:lnTo>
                  <a:pt x="37019" y="46496"/>
                </a:lnTo>
                <a:lnTo>
                  <a:pt x="41616" y="46496"/>
                </a:lnTo>
                <a:close/>
                <a:moveTo>
                  <a:pt x="41616" y="46254"/>
                </a:moveTo>
                <a:lnTo>
                  <a:pt x="37019" y="46254"/>
                </a:lnTo>
                <a:lnTo>
                  <a:pt x="37019" y="41697"/>
                </a:lnTo>
                <a:lnTo>
                  <a:pt x="41616" y="41697"/>
                </a:lnTo>
                <a:close/>
                <a:moveTo>
                  <a:pt x="41616" y="41455"/>
                </a:moveTo>
                <a:lnTo>
                  <a:pt x="37019" y="41455"/>
                </a:lnTo>
                <a:lnTo>
                  <a:pt x="37019" y="36858"/>
                </a:lnTo>
                <a:lnTo>
                  <a:pt x="41616" y="36858"/>
                </a:lnTo>
                <a:close/>
                <a:moveTo>
                  <a:pt x="41616" y="36616"/>
                </a:moveTo>
                <a:lnTo>
                  <a:pt x="37019" y="36616"/>
                </a:lnTo>
                <a:lnTo>
                  <a:pt x="37019" y="32059"/>
                </a:lnTo>
                <a:lnTo>
                  <a:pt x="41616" y="32059"/>
                </a:lnTo>
                <a:close/>
                <a:moveTo>
                  <a:pt x="41616" y="31817"/>
                </a:moveTo>
                <a:lnTo>
                  <a:pt x="37019" y="31817"/>
                </a:lnTo>
                <a:lnTo>
                  <a:pt x="37019" y="27220"/>
                </a:lnTo>
                <a:lnTo>
                  <a:pt x="41616" y="27220"/>
                </a:lnTo>
                <a:close/>
                <a:moveTo>
                  <a:pt x="41616" y="26978"/>
                </a:moveTo>
                <a:lnTo>
                  <a:pt x="37019" y="26978"/>
                </a:lnTo>
                <a:lnTo>
                  <a:pt x="37019" y="22421"/>
                </a:lnTo>
                <a:lnTo>
                  <a:pt x="41616" y="22421"/>
                </a:lnTo>
                <a:close/>
                <a:moveTo>
                  <a:pt x="41616" y="22179"/>
                </a:moveTo>
                <a:lnTo>
                  <a:pt x="37019" y="22179"/>
                </a:lnTo>
                <a:lnTo>
                  <a:pt x="37019" y="17622"/>
                </a:lnTo>
                <a:lnTo>
                  <a:pt x="41616" y="17622"/>
                </a:lnTo>
                <a:close/>
                <a:moveTo>
                  <a:pt x="41616" y="17380"/>
                </a:moveTo>
                <a:lnTo>
                  <a:pt x="37019" y="17380"/>
                </a:lnTo>
                <a:lnTo>
                  <a:pt x="37019" y="12783"/>
                </a:lnTo>
                <a:lnTo>
                  <a:pt x="41616" y="12783"/>
                </a:lnTo>
                <a:close/>
                <a:moveTo>
                  <a:pt x="41616" y="12541"/>
                </a:moveTo>
                <a:lnTo>
                  <a:pt x="37019" y="12541"/>
                </a:lnTo>
                <a:lnTo>
                  <a:pt x="37019" y="7985"/>
                </a:lnTo>
                <a:lnTo>
                  <a:pt x="41616" y="7985"/>
                </a:lnTo>
                <a:close/>
                <a:moveTo>
                  <a:pt x="41616" y="7743"/>
                </a:moveTo>
                <a:lnTo>
                  <a:pt x="37019" y="7743"/>
                </a:lnTo>
                <a:lnTo>
                  <a:pt x="37019" y="3307"/>
                </a:lnTo>
                <a:lnTo>
                  <a:pt x="41616" y="3307"/>
                </a:lnTo>
                <a:lnTo>
                  <a:pt x="41616" y="7904"/>
                </a:lnTo>
                <a:close/>
                <a:moveTo>
                  <a:pt x="46415" y="89564"/>
                </a:moveTo>
                <a:lnTo>
                  <a:pt x="41858" y="89564"/>
                </a:lnTo>
                <a:lnTo>
                  <a:pt x="41858" y="84967"/>
                </a:lnTo>
                <a:lnTo>
                  <a:pt x="46415" y="84967"/>
                </a:lnTo>
                <a:close/>
                <a:moveTo>
                  <a:pt x="46415" y="84725"/>
                </a:moveTo>
                <a:lnTo>
                  <a:pt x="41858" y="84725"/>
                </a:lnTo>
                <a:lnTo>
                  <a:pt x="41858" y="80168"/>
                </a:lnTo>
                <a:lnTo>
                  <a:pt x="46415" y="80168"/>
                </a:lnTo>
                <a:close/>
                <a:moveTo>
                  <a:pt x="46415" y="79926"/>
                </a:moveTo>
                <a:lnTo>
                  <a:pt x="41858" y="79926"/>
                </a:lnTo>
                <a:lnTo>
                  <a:pt x="41858" y="75329"/>
                </a:lnTo>
                <a:lnTo>
                  <a:pt x="46415" y="75329"/>
                </a:lnTo>
                <a:close/>
                <a:moveTo>
                  <a:pt x="46415" y="75087"/>
                </a:moveTo>
                <a:lnTo>
                  <a:pt x="41858" y="75087"/>
                </a:lnTo>
                <a:lnTo>
                  <a:pt x="41858" y="70530"/>
                </a:lnTo>
                <a:lnTo>
                  <a:pt x="46415" y="70530"/>
                </a:lnTo>
                <a:close/>
                <a:moveTo>
                  <a:pt x="46415" y="70288"/>
                </a:moveTo>
                <a:lnTo>
                  <a:pt x="41858" y="70288"/>
                </a:lnTo>
                <a:lnTo>
                  <a:pt x="41858" y="65731"/>
                </a:lnTo>
                <a:lnTo>
                  <a:pt x="46415" y="65731"/>
                </a:lnTo>
                <a:close/>
                <a:moveTo>
                  <a:pt x="46415" y="65489"/>
                </a:moveTo>
                <a:lnTo>
                  <a:pt x="41858" y="65489"/>
                </a:lnTo>
                <a:lnTo>
                  <a:pt x="41858" y="60892"/>
                </a:lnTo>
                <a:lnTo>
                  <a:pt x="46415" y="60892"/>
                </a:lnTo>
                <a:close/>
                <a:moveTo>
                  <a:pt x="46415" y="60650"/>
                </a:moveTo>
                <a:lnTo>
                  <a:pt x="41858" y="60650"/>
                </a:lnTo>
                <a:lnTo>
                  <a:pt x="41858" y="56093"/>
                </a:lnTo>
                <a:lnTo>
                  <a:pt x="46415" y="56093"/>
                </a:lnTo>
                <a:close/>
                <a:moveTo>
                  <a:pt x="46415" y="55851"/>
                </a:moveTo>
                <a:lnTo>
                  <a:pt x="41858" y="55851"/>
                </a:lnTo>
                <a:lnTo>
                  <a:pt x="41858" y="51295"/>
                </a:lnTo>
                <a:lnTo>
                  <a:pt x="46415" y="51295"/>
                </a:lnTo>
                <a:close/>
                <a:moveTo>
                  <a:pt x="46415" y="51053"/>
                </a:moveTo>
                <a:lnTo>
                  <a:pt x="41858" y="51053"/>
                </a:lnTo>
                <a:lnTo>
                  <a:pt x="41858" y="46456"/>
                </a:lnTo>
                <a:lnTo>
                  <a:pt x="46415" y="46456"/>
                </a:lnTo>
                <a:close/>
                <a:moveTo>
                  <a:pt x="46415" y="46214"/>
                </a:moveTo>
                <a:lnTo>
                  <a:pt x="41858" y="46214"/>
                </a:lnTo>
                <a:lnTo>
                  <a:pt x="41858" y="41657"/>
                </a:lnTo>
                <a:lnTo>
                  <a:pt x="46415" y="41657"/>
                </a:lnTo>
                <a:close/>
                <a:moveTo>
                  <a:pt x="46415" y="41415"/>
                </a:moveTo>
                <a:lnTo>
                  <a:pt x="41858" y="41415"/>
                </a:lnTo>
                <a:lnTo>
                  <a:pt x="41858" y="36858"/>
                </a:lnTo>
                <a:lnTo>
                  <a:pt x="46415" y="36858"/>
                </a:lnTo>
                <a:close/>
                <a:moveTo>
                  <a:pt x="46415" y="36616"/>
                </a:moveTo>
                <a:lnTo>
                  <a:pt x="41858" y="36616"/>
                </a:lnTo>
                <a:lnTo>
                  <a:pt x="41858" y="32019"/>
                </a:lnTo>
                <a:lnTo>
                  <a:pt x="46415" y="32019"/>
                </a:lnTo>
                <a:close/>
                <a:moveTo>
                  <a:pt x="46415" y="31777"/>
                </a:moveTo>
                <a:lnTo>
                  <a:pt x="41858" y="31777"/>
                </a:lnTo>
                <a:lnTo>
                  <a:pt x="41858" y="27220"/>
                </a:lnTo>
                <a:lnTo>
                  <a:pt x="46415" y="27220"/>
                </a:lnTo>
                <a:close/>
                <a:moveTo>
                  <a:pt x="46415" y="26978"/>
                </a:moveTo>
                <a:lnTo>
                  <a:pt x="41858" y="26978"/>
                </a:lnTo>
                <a:lnTo>
                  <a:pt x="41858" y="22381"/>
                </a:lnTo>
                <a:lnTo>
                  <a:pt x="46415" y="22381"/>
                </a:lnTo>
                <a:close/>
                <a:moveTo>
                  <a:pt x="46415" y="22139"/>
                </a:moveTo>
                <a:lnTo>
                  <a:pt x="41858" y="22139"/>
                </a:lnTo>
                <a:lnTo>
                  <a:pt x="41858" y="17582"/>
                </a:lnTo>
                <a:lnTo>
                  <a:pt x="46415" y="17582"/>
                </a:lnTo>
                <a:close/>
                <a:moveTo>
                  <a:pt x="46415" y="17340"/>
                </a:moveTo>
                <a:lnTo>
                  <a:pt x="41858" y="17340"/>
                </a:lnTo>
                <a:lnTo>
                  <a:pt x="41858" y="12783"/>
                </a:lnTo>
                <a:lnTo>
                  <a:pt x="46415" y="12783"/>
                </a:lnTo>
                <a:close/>
                <a:moveTo>
                  <a:pt x="46415" y="12541"/>
                </a:moveTo>
                <a:lnTo>
                  <a:pt x="41858" y="12541"/>
                </a:lnTo>
                <a:lnTo>
                  <a:pt x="41858" y="7944"/>
                </a:lnTo>
                <a:lnTo>
                  <a:pt x="46415" y="7944"/>
                </a:lnTo>
                <a:close/>
                <a:moveTo>
                  <a:pt x="46415" y="7702"/>
                </a:moveTo>
                <a:lnTo>
                  <a:pt x="41858" y="7702"/>
                </a:lnTo>
                <a:lnTo>
                  <a:pt x="41858" y="3307"/>
                </a:lnTo>
                <a:lnTo>
                  <a:pt x="46415" y="3307"/>
                </a:lnTo>
                <a:lnTo>
                  <a:pt x="46415" y="7904"/>
                </a:lnTo>
                <a:close/>
                <a:moveTo>
                  <a:pt x="51214" y="89524"/>
                </a:moveTo>
                <a:lnTo>
                  <a:pt x="46657" y="89524"/>
                </a:lnTo>
                <a:lnTo>
                  <a:pt x="46657" y="84967"/>
                </a:lnTo>
                <a:lnTo>
                  <a:pt x="51214" y="84967"/>
                </a:lnTo>
                <a:close/>
                <a:moveTo>
                  <a:pt x="51214" y="84685"/>
                </a:moveTo>
                <a:lnTo>
                  <a:pt x="46657" y="84685"/>
                </a:lnTo>
                <a:lnTo>
                  <a:pt x="46657" y="80128"/>
                </a:lnTo>
                <a:lnTo>
                  <a:pt x="51214" y="80128"/>
                </a:lnTo>
                <a:close/>
                <a:moveTo>
                  <a:pt x="51214" y="79886"/>
                </a:moveTo>
                <a:lnTo>
                  <a:pt x="46657" y="79886"/>
                </a:lnTo>
                <a:lnTo>
                  <a:pt x="46657" y="75329"/>
                </a:lnTo>
                <a:lnTo>
                  <a:pt x="51214" y="75329"/>
                </a:lnTo>
                <a:close/>
                <a:moveTo>
                  <a:pt x="51214" y="75087"/>
                </a:moveTo>
                <a:lnTo>
                  <a:pt x="46657" y="75087"/>
                </a:lnTo>
                <a:lnTo>
                  <a:pt x="46657" y="70490"/>
                </a:lnTo>
                <a:lnTo>
                  <a:pt x="51214" y="70490"/>
                </a:lnTo>
                <a:close/>
                <a:moveTo>
                  <a:pt x="51214" y="70248"/>
                </a:moveTo>
                <a:lnTo>
                  <a:pt x="46657" y="70248"/>
                </a:lnTo>
                <a:lnTo>
                  <a:pt x="46657" y="65691"/>
                </a:lnTo>
                <a:lnTo>
                  <a:pt x="51214" y="65691"/>
                </a:lnTo>
                <a:close/>
                <a:moveTo>
                  <a:pt x="51214" y="65449"/>
                </a:moveTo>
                <a:lnTo>
                  <a:pt x="46657" y="65449"/>
                </a:lnTo>
                <a:lnTo>
                  <a:pt x="46657" y="60892"/>
                </a:lnTo>
                <a:lnTo>
                  <a:pt x="51214" y="60892"/>
                </a:lnTo>
                <a:close/>
                <a:moveTo>
                  <a:pt x="51214" y="60650"/>
                </a:moveTo>
                <a:lnTo>
                  <a:pt x="46657" y="60650"/>
                </a:lnTo>
                <a:lnTo>
                  <a:pt x="46657" y="56053"/>
                </a:lnTo>
                <a:lnTo>
                  <a:pt x="51214" y="56053"/>
                </a:lnTo>
                <a:close/>
                <a:moveTo>
                  <a:pt x="51214" y="55811"/>
                </a:moveTo>
                <a:lnTo>
                  <a:pt x="46657" y="55811"/>
                </a:lnTo>
                <a:lnTo>
                  <a:pt x="46657" y="51254"/>
                </a:lnTo>
                <a:lnTo>
                  <a:pt x="51214" y="51254"/>
                </a:lnTo>
                <a:close/>
                <a:moveTo>
                  <a:pt x="51214" y="51012"/>
                </a:moveTo>
                <a:lnTo>
                  <a:pt x="46657" y="51012"/>
                </a:lnTo>
                <a:lnTo>
                  <a:pt x="46657" y="46456"/>
                </a:lnTo>
                <a:lnTo>
                  <a:pt x="51214" y="46456"/>
                </a:lnTo>
                <a:close/>
                <a:moveTo>
                  <a:pt x="51214" y="46214"/>
                </a:moveTo>
                <a:lnTo>
                  <a:pt x="46657" y="46214"/>
                </a:lnTo>
                <a:lnTo>
                  <a:pt x="46657" y="41616"/>
                </a:lnTo>
                <a:lnTo>
                  <a:pt x="51214" y="41616"/>
                </a:lnTo>
                <a:close/>
                <a:moveTo>
                  <a:pt x="51214" y="41374"/>
                </a:moveTo>
                <a:lnTo>
                  <a:pt x="46657" y="41374"/>
                </a:lnTo>
                <a:lnTo>
                  <a:pt x="46657" y="36818"/>
                </a:lnTo>
                <a:lnTo>
                  <a:pt x="51214" y="36818"/>
                </a:lnTo>
                <a:close/>
                <a:moveTo>
                  <a:pt x="51214" y="36576"/>
                </a:moveTo>
                <a:lnTo>
                  <a:pt x="46657" y="36576"/>
                </a:lnTo>
                <a:lnTo>
                  <a:pt x="46657" y="32019"/>
                </a:lnTo>
                <a:lnTo>
                  <a:pt x="51214" y="32019"/>
                </a:lnTo>
                <a:close/>
                <a:moveTo>
                  <a:pt x="51214" y="31777"/>
                </a:moveTo>
                <a:lnTo>
                  <a:pt x="46657" y="31777"/>
                </a:lnTo>
                <a:lnTo>
                  <a:pt x="46657" y="27180"/>
                </a:lnTo>
                <a:lnTo>
                  <a:pt x="51214" y="27180"/>
                </a:lnTo>
                <a:close/>
                <a:moveTo>
                  <a:pt x="51214" y="26938"/>
                </a:moveTo>
                <a:lnTo>
                  <a:pt x="46657" y="26938"/>
                </a:lnTo>
                <a:lnTo>
                  <a:pt x="46657" y="22381"/>
                </a:lnTo>
                <a:lnTo>
                  <a:pt x="51214" y="22381"/>
                </a:lnTo>
                <a:close/>
                <a:moveTo>
                  <a:pt x="51214" y="22139"/>
                </a:moveTo>
                <a:lnTo>
                  <a:pt x="46657" y="22139"/>
                </a:lnTo>
                <a:lnTo>
                  <a:pt x="46657" y="17582"/>
                </a:lnTo>
                <a:lnTo>
                  <a:pt x="51214" y="17582"/>
                </a:lnTo>
                <a:close/>
                <a:moveTo>
                  <a:pt x="51214" y="17340"/>
                </a:moveTo>
                <a:lnTo>
                  <a:pt x="46657" y="17340"/>
                </a:lnTo>
                <a:lnTo>
                  <a:pt x="46657" y="12743"/>
                </a:lnTo>
                <a:lnTo>
                  <a:pt x="51214" y="12743"/>
                </a:lnTo>
                <a:close/>
                <a:moveTo>
                  <a:pt x="51214" y="12501"/>
                </a:moveTo>
                <a:lnTo>
                  <a:pt x="46657" y="12501"/>
                </a:lnTo>
                <a:lnTo>
                  <a:pt x="46657" y="7944"/>
                </a:lnTo>
                <a:lnTo>
                  <a:pt x="51214" y="7944"/>
                </a:lnTo>
                <a:close/>
                <a:moveTo>
                  <a:pt x="51214" y="7702"/>
                </a:moveTo>
                <a:lnTo>
                  <a:pt x="46657" y="7702"/>
                </a:lnTo>
                <a:lnTo>
                  <a:pt x="46657" y="3307"/>
                </a:lnTo>
                <a:lnTo>
                  <a:pt x="51214" y="3307"/>
                </a:lnTo>
                <a:lnTo>
                  <a:pt x="51214" y="7904"/>
                </a:lnTo>
                <a:close/>
                <a:moveTo>
                  <a:pt x="56053" y="89483"/>
                </a:moveTo>
                <a:lnTo>
                  <a:pt x="51456" y="89483"/>
                </a:lnTo>
                <a:lnTo>
                  <a:pt x="51456" y="84927"/>
                </a:lnTo>
                <a:lnTo>
                  <a:pt x="56053" y="84927"/>
                </a:lnTo>
                <a:close/>
                <a:moveTo>
                  <a:pt x="56053" y="84685"/>
                </a:moveTo>
                <a:lnTo>
                  <a:pt x="51456" y="84685"/>
                </a:lnTo>
                <a:lnTo>
                  <a:pt x="51456" y="80087"/>
                </a:lnTo>
                <a:lnTo>
                  <a:pt x="56053" y="80087"/>
                </a:lnTo>
                <a:close/>
                <a:moveTo>
                  <a:pt x="56053" y="79845"/>
                </a:moveTo>
                <a:lnTo>
                  <a:pt x="51456" y="79845"/>
                </a:lnTo>
                <a:lnTo>
                  <a:pt x="51456" y="75289"/>
                </a:lnTo>
                <a:lnTo>
                  <a:pt x="56053" y="75289"/>
                </a:lnTo>
                <a:close/>
                <a:moveTo>
                  <a:pt x="56053" y="75047"/>
                </a:moveTo>
                <a:lnTo>
                  <a:pt x="51456" y="75047"/>
                </a:lnTo>
                <a:lnTo>
                  <a:pt x="51456" y="70490"/>
                </a:lnTo>
                <a:lnTo>
                  <a:pt x="56053" y="70490"/>
                </a:lnTo>
                <a:close/>
                <a:moveTo>
                  <a:pt x="56053" y="70248"/>
                </a:moveTo>
                <a:lnTo>
                  <a:pt x="51456" y="70248"/>
                </a:lnTo>
                <a:lnTo>
                  <a:pt x="51456" y="65651"/>
                </a:lnTo>
                <a:lnTo>
                  <a:pt x="56053" y="65651"/>
                </a:lnTo>
                <a:close/>
                <a:moveTo>
                  <a:pt x="56053" y="65409"/>
                </a:moveTo>
                <a:lnTo>
                  <a:pt x="51456" y="65409"/>
                </a:lnTo>
                <a:lnTo>
                  <a:pt x="51456" y="60852"/>
                </a:lnTo>
                <a:lnTo>
                  <a:pt x="56053" y="60852"/>
                </a:lnTo>
                <a:close/>
                <a:moveTo>
                  <a:pt x="56053" y="60610"/>
                </a:moveTo>
                <a:lnTo>
                  <a:pt x="51456" y="60610"/>
                </a:lnTo>
                <a:lnTo>
                  <a:pt x="51456" y="56053"/>
                </a:lnTo>
                <a:lnTo>
                  <a:pt x="56053" y="56053"/>
                </a:lnTo>
                <a:close/>
                <a:moveTo>
                  <a:pt x="56053" y="55811"/>
                </a:moveTo>
                <a:lnTo>
                  <a:pt x="51456" y="55811"/>
                </a:lnTo>
                <a:lnTo>
                  <a:pt x="51456" y="51214"/>
                </a:lnTo>
                <a:lnTo>
                  <a:pt x="56053" y="51214"/>
                </a:lnTo>
                <a:close/>
                <a:moveTo>
                  <a:pt x="56053" y="50972"/>
                </a:moveTo>
                <a:lnTo>
                  <a:pt x="51456" y="50972"/>
                </a:lnTo>
                <a:lnTo>
                  <a:pt x="51456" y="46415"/>
                </a:lnTo>
                <a:lnTo>
                  <a:pt x="56053" y="46415"/>
                </a:lnTo>
                <a:close/>
                <a:moveTo>
                  <a:pt x="56053" y="46173"/>
                </a:moveTo>
                <a:lnTo>
                  <a:pt x="51456" y="46173"/>
                </a:lnTo>
                <a:lnTo>
                  <a:pt x="51456" y="41616"/>
                </a:lnTo>
                <a:lnTo>
                  <a:pt x="56053" y="41616"/>
                </a:lnTo>
                <a:close/>
                <a:moveTo>
                  <a:pt x="56053" y="41374"/>
                </a:moveTo>
                <a:lnTo>
                  <a:pt x="51456" y="41374"/>
                </a:lnTo>
                <a:lnTo>
                  <a:pt x="51456" y="36777"/>
                </a:lnTo>
                <a:lnTo>
                  <a:pt x="56053" y="36777"/>
                </a:lnTo>
                <a:close/>
                <a:moveTo>
                  <a:pt x="56053" y="36535"/>
                </a:moveTo>
                <a:lnTo>
                  <a:pt x="51456" y="36535"/>
                </a:lnTo>
                <a:lnTo>
                  <a:pt x="51456" y="31978"/>
                </a:lnTo>
                <a:lnTo>
                  <a:pt x="56053" y="31978"/>
                </a:lnTo>
                <a:close/>
                <a:moveTo>
                  <a:pt x="56053" y="31737"/>
                </a:moveTo>
                <a:lnTo>
                  <a:pt x="51456" y="31737"/>
                </a:lnTo>
                <a:lnTo>
                  <a:pt x="51456" y="27180"/>
                </a:lnTo>
                <a:lnTo>
                  <a:pt x="56053" y="27180"/>
                </a:lnTo>
                <a:close/>
                <a:moveTo>
                  <a:pt x="56053" y="26938"/>
                </a:moveTo>
                <a:lnTo>
                  <a:pt x="51456" y="26938"/>
                </a:lnTo>
                <a:lnTo>
                  <a:pt x="51456" y="22341"/>
                </a:lnTo>
                <a:lnTo>
                  <a:pt x="56053" y="22341"/>
                </a:lnTo>
                <a:close/>
                <a:moveTo>
                  <a:pt x="56053" y="22099"/>
                </a:moveTo>
                <a:lnTo>
                  <a:pt x="51456" y="22099"/>
                </a:lnTo>
                <a:lnTo>
                  <a:pt x="51456" y="17542"/>
                </a:lnTo>
                <a:lnTo>
                  <a:pt x="56053" y="17542"/>
                </a:lnTo>
                <a:close/>
                <a:moveTo>
                  <a:pt x="56053" y="17300"/>
                </a:moveTo>
                <a:lnTo>
                  <a:pt x="51456" y="17300"/>
                </a:lnTo>
                <a:lnTo>
                  <a:pt x="51456" y="12743"/>
                </a:lnTo>
                <a:lnTo>
                  <a:pt x="56053" y="12743"/>
                </a:lnTo>
                <a:close/>
                <a:moveTo>
                  <a:pt x="56053" y="12501"/>
                </a:moveTo>
                <a:lnTo>
                  <a:pt x="51456" y="12501"/>
                </a:lnTo>
                <a:lnTo>
                  <a:pt x="51456" y="7904"/>
                </a:lnTo>
                <a:lnTo>
                  <a:pt x="56053" y="7904"/>
                </a:lnTo>
                <a:close/>
                <a:moveTo>
                  <a:pt x="56053" y="7662"/>
                </a:moveTo>
                <a:lnTo>
                  <a:pt x="51456" y="7662"/>
                </a:lnTo>
                <a:lnTo>
                  <a:pt x="51456" y="3307"/>
                </a:lnTo>
                <a:lnTo>
                  <a:pt x="56053" y="3307"/>
                </a:lnTo>
                <a:lnTo>
                  <a:pt x="56053" y="7904"/>
                </a:lnTo>
                <a:close/>
                <a:moveTo>
                  <a:pt x="60852" y="89483"/>
                </a:moveTo>
                <a:lnTo>
                  <a:pt x="56295" y="89483"/>
                </a:lnTo>
                <a:lnTo>
                  <a:pt x="56295" y="84886"/>
                </a:lnTo>
                <a:lnTo>
                  <a:pt x="60852" y="84886"/>
                </a:lnTo>
                <a:close/>
                <a:moveTo>
                  <a:pt x="60852" y="84644"/>
                </a:moveTo>
                <a:lnTo>
                  <a:pt x="56295" y="84644"/>
                </a:lnTo>
                <a:lnTo>
                  <a:pt x="56295" y="80087"/>
                </a:lnTo>
                <a:lnTo>
                  <a:pt x="60852" y="80087"/>
                </a:lnTo>
                <a:close/>
                <a:moveTo>
                  <a:pt x="60852" y="79845"/>
                </a:moveTo>
                <a:lnTo>
                  <a:pt x="56295" y="79845"/>
                </a:lnTo>
                <a:lnTo>
                  <a:pt x="56295" y="75248"/>
                </a:lnTo>
                <a:lnTo>
                  <a:pt x="60852" y="75248"/>
                </a:lnTo>
                <a:close/>
                <a:moveTo>
                  <a:pt x="60852" y="75006"/>
                </a:moveTo>
                <a:lnTo>
                  <a:pt x="56295" y="75006"/>
                </a:lnTo>
                <a:lnTo>
                  <a:pt x="56295" y="70449"/>
                </a:lnTo>
                <a:lnTo>
                  <a:pt x="60852" y="70449"/>
                </a:lnTo>
                <a:close/>
                <a:moveTo>
                  <a:pt x="60852" y="70208"/>
                </a:moveTo>
                <a:lnTo>
                  <a:pt x="56295" y="70208"/>
                </a:lnTo>
                <a:lnTo>
                  <a:pt x="56295" y="65651"/>
                </a:lnTo>
                <a:lnTo>
                  <a:pt x="60852" y="65651"/>
                </a:lnTo>
                <a:close/>
                <a:moveTo>
                  <a:pt x="60852" y="65409"/>
                </a:moveTo>
                <a:lnTo>
                  <a:pt x="56295" y="65409"/>
                </a:lnTo>
                <a:lnTo>
                  <a:pt x="56295" y="60812"/>
                </a:lnTo>
                <a:lnTo>
                  <a:pt x="60852" y="60812"/>
                </a:lnTo>
                <a:close/>
                <a:moveTo>
                  <a:pt x="60852" y="60570"/>
                </a:moveTo>
                <a:lnTo>
                  <a:pt x="56295" y="60570"/>
                </a:lnTo>
                <a:lnTo>
                  <a:pt x="56295" y="56013"/>
                </a:lnTo>
                <a:lnTo>
                  <a:pt x="60852" y="56013"/>
                </a:lnTo>
                <a:close/>
                <a:moveTo>
                  <a:pt x="60852" y="55771"/>
                </a:moveTo>
                <a:lnTo>
                  <a:pt x="56295" y="55771"/>
                </a:lnTo>
                <a:lnTo>
                  <a:pt x="56295" y="51214"/>
                </a:lnTo>
                <a:lnTo>
                  <a:pt x="60852" y="51214"/>
                </a:lnTo>
                <a:close/>
                <a:moveTo>
                  <a:pt x="60852" y="50972"/>
                </a:moveTo>
                <a:lnTo>
                  <a:pt x="56295" y="50972"/>
                </a:lnTo>
                <a:lnTo>
                  <a:pt x="56295" y="46375"/>
                </a:lnTo>
                <a:lnTo>
                  <a:pt x="60852" y="46375"/>
                </a:lnTo>
                <a:close/>
                <a:moveTo>
                  <a:pt x="60852" y="46133"/>
                </a:moveTo>
                <a:lnTo>
                  <a:pt x="56295" y="46133"/>
                </a:lnTo>
                <a:lnTo>
                  <a:pt x="56295" y="41576"/>
                </a:lnTo>
                <a:lnTo>
                  <a:pt x="60852" y="41576"/>
                </a:lnTo>
                <a:close/>
                <a:moveTo>
                  <a:pt x="60852" y="41334"/>
                </a:moveTo>
                <a:lnTo>
                  <a:pt x="56295" y="41334"/>
                </a:lnTo>
                <a:lnTo>
                  <a:pt x="56295" y="36777"/>
                </a:lnTo>
                <a:lnTo>
                  <a:pt x="60852" y="36777"/>
                </a:lnTo>
                <a:close/>
                <a:moveTo>
                  <a:pt x="60852" y="36535"/>
                </a:moveTo>
                <a:lnTo>
                  <a:pt x="56295" y="36535"/>
                </a:lnTo>
                <a:lnTo>
                  <a:pt x="56295" y="31938"/>
                </a:lnTo>
                <a:lnTo>
                  <a:pt x="60852" y="31938"/>
                </a:lnTo>
                <a:close/>
                <a:moveTo>
                  <a:pt x="60852" y="31696"/>
                </a:moveTo>
                <a:lnTo>
                  <a:pt x="56295" y="31696"/>
                </a:lnTo>
                <a:lnTo>
                  <a:pt x="56295" y="27139"/>
                </a:lnTo>
                <a:lnTo>
                  <a:pt x="60852" y="27139"/>
                </a:lnTo>
                <a:close/>
                <a:moveTo>
                  <a:pt x="60852" y="26897"/>
                </a:moveTo>
                <a:lnTo>
                  <a:pt x="56295" y="26897"/>
                </a:lnTo>
                <a:lnTo>
                  <a:pt x="56295" y="22341"/>
                </a:lnTo>
                <a:lnTo>
                  <a:pt x="60852" y="22341"/>
                </a:lnTo>
                <a:close/>
                <a:moveTo>
                  <a:pt x="60852" y="22099"/>
                </a:moveTo>
                <a:lnTo>
                  <a:pt x="56295" y="22099"/>
                </a:lnTo>
                <a:lnTo>
                  <a:pt x="56295" y="17501"/>
                </a:lnTo>
                <a:lnTo>
                  <a:pt x="60852" y="17501"/>
                </a:lnTo>
                <a:close/>
                <a:moveTo>
                  <a:pt x="60852" y="17260"/>
                </a:moveTo>
                <a:lnTo>
                  <a:pt x="56295" y="17260"/>
                </a:lnTo>
                <a:lnTo>
                  <a:pt x="56295" y="12703"/>
                </a:lnTo>
                <a:lnTo>
                  <a:pt x="60852" y="12703"/>
                </a:lnTo>
                <a:close/>
                <a:moveTo>
                  <a:pt x="60852" y="12461"/>
                </a:moveTo>
                <a:lnTo>
                  <a:pt x="56295" y="12461"/>
                </a:lnTo>
                <a:lnTo>
                  <a:pt x="56295" y="7904"/>
                </a:lnTo>
                <a:lnTo>
                  <a:pt x="60852" y="7904"/>
                </a:lnTo>
                <a:close/>
                <a:moveTo>
                  <a:pt x="60852" y="7662"/>
                </a:moveTo>
                <a:lnTo>
                  <a:pt x="56295" y="7662"/>
                </a:lnTo>
                <a:lnTo>
                  <a:pt x="56295" y="3307"/>
                </a:lnTo>
                <a:lnTo>
                  <a:pt x="60852" y="3307"/>
                </a:lnTo>
                <a:lnTo>
                  <a:pt x="60852" y="7904"/>
                </a:lnTo>
                <a:close/>
                <a:moveTo>
                  <a:pt x="65651" y="84644"/>
                </a:moveTo>
                <a:lnTo>
                  <a:pt x="61094" y="84644"/>
                </a:lnTo>
                <a:lnTo>
                  <a:pt x="61094" y="80047"/>
                </a:lnTo>
                <a:lnTo>
                  <a:pt x="65651" y="80047"/>
                </a:lnTo>
                <a:close/>
                <a:moveTo>
                  <a:pt x="65651" y="79805"/>
                </a:moveTo>
                <a:lnTo>
                  <a:pt x="61094" y="79805"/>
                </a:lnTo>
                <a:lnTo>
                  <a:pt x="61094" y="75248"/>
                </a:lnTo>
                <a:lnTo>
                  <a:pt x="65651" y="75248"/>
                </a:lnTo>
                <a:close/>
                <a:moveTo>
                  <a:pt x="65651" y="75006"/>
                </a:moveTo>
                <a:lnTo>
                  <a:pt x="61094" y="75006"/>
                </a:lnTo>
                <a:lnTo>
                  <a:pt x="61094" y="70449"/>
                </a:lnTo>
                <a:lnTo>
                  <a:pt x="65651" y="70449"/>
                </a:lnTo>
                <a:close/>
                <a:moveTo>
                  <a:pt x="65651" y="70208"/>
                </a:moveTo>
                <a:lnTo>
                  <a:pt x="61094" y="70208"/>
                </a:lnTo>
                <a:lnTo>
                  <a:pt x="61094" y="65610"/>
                </a:lnTo>
                <a:lnTo>
                  <a:pt x="65651" y="65610"/>
                </a:lnTo>
                <a:close/>
                <a:moveTo>
                  <a:pt x="65651" y="65368"/>
                </a:moveTo>
                <a:lnTo>
                  <a:pt x="61094" y="65368"/>
                </a:lnTo>
                <a:lnTo>
                  <a:pt x="61094" y="60812"/>
                </a:lnTo>
                <a:lnTo>
                  <a:pt x="65651" y="60812"/>
                </a:lnTo>
                <a:close/>
                <a:moveTo>
                  <a:pt x="65651" y="60570"/>
                </a:moveTo>
                <a:lnTo>
                  <a:pt x="61094" y="60570"/>
                </a:lnTo>
                <a:lnTo>
                  <a:pt x="61094" y="56013"/>
                </a:lnTo>
                <a:lnTo>
                  <a:pt x="65651" y="56013"/>
                </a:lnTo>
                <a:close/>
                <a:moveTo>
                  <a:pt x="65651" y="55771"/>
                </a:moveTo>
                <a:lnTo>
                  <a:pt x="61094" y="55771"/>
                </a:lnTo>
                <a:lnTo>
                  <a:pt x="61094" y="51174"/>
                </a:lnTo>
                <a:lnTo>
                  <a:pt x="65651" y="51174"/>
                </a:lnTo>
                <a:close/>
                <a:moveTo>
                  <a:pt x="65651" y="50932"/>
                </a:moveTo>
                <a:lnTo>
                  <a:pt x="61094" y="50932"/>
                </a:lnTo>
                <a:lnTo>
                  <a:pt x="61094" y="46375"/>
                </a:lnTo>
                <a:lnTo>
                  <a:pt x="65651" y="46375"/>
                </a:lnTo>
                <a:close/>
                <a:moveTo>
                  <a:pt x="65651" y="46133"/>
                </a:moveTo>
                <a:lnTo>
                  <a:pt x="61094" y="46133"/>
                </a:lnTo>
                <a:lnTo>
                  <a:pt x="61094" y="41536"/>
                </a:lnTo>
                <a:lnTo>
                  <a:pt x="65651" y="41536"/>
                </a:lnTo>
                <a:close/>
                <a:moveTo>
                  <a:pt x="65651" y="41294"/>
                </a:moveTo>
                <a:lnTo>
                  <a:pt x="61094" y="41294"/>
                </a:lnTo>
                <a:lnTo>
                  <a:pt x="61094" y="36737"/>
                </a:lnTo>
                <a:lnTo>
                  <a:pt x="65651" y="36737"/>
                </a:lnTo>
                <a:close/>
                <a:moveTo>
                  <a:pt x="65651" y="36495"/>
                </a:moveTo>
                <a:lnTo>
                  <a:pt x="61094" y="36495"/>
                </a:lnTo>
                <a:lnTo>
                  <a:pt x="61094" y="31938"/>
                </a:lnTo>
                <a:lnTo>
                  <a:pt x="65651" y="31938"/>
                </a:lnTo>
                <a:close/>
                <a:moveTo>
                  <a:pt x="65651" y="31696"/>
                </a:moveTo>
                <a:lnTo>
                  <a:pt x="61094" y="31696"/>
                </a:lnTo>
                <a:lnTo>
                  <a:pt x="61094" y="27099"/>
                </a:lnTo>
                <a:lnTo>
                  <a:pt x="65651" y="27099"/>
                </a:lnTo>
                <a:close/>
                <a:moveTo>
                  <a:pt x="65651" y="26857"/>
                </a:moveTo>
                <a:lnTo>
                  <a:pt x="61094" y="26857"/>
                </a:lnTo>
                <a:lnTo>
                  <a:pt x="61094" y="22300"/>
                </a:lnTo>
                <a:lnTo>
                  <a:pt x="65651" y="22300"/>
                </a:lnTo>
                <a:close/>
                <a:moveTo>
                  <a:pt x="65651" y="22058"/>
                </a:moveTo>
                <a:lnTo>
                  <a:pt x="61094" y="22058"/>
                </a:lnTo>
                <a:lnTo>
                  <a:pt x="61094" y="17501"/>
                </a:lnTo>
                <a:lnTo>
                  <a:pt x="65651" y="17501"/>
                </a:lnTo>
                <a:close/>
                <a:moveTo>
                  <a:pt x="65651" y="17260"/>
                </a:moveTo>
                <a:lnTo>
                  <a:pt x="61094" y="17260"/>
                </a:lnTo>
                <a:lnTo>
                  <a:pt x="61094" y="12662"/>
                </a:lnTo>
                <a:lnTo>
                  <a:pt x="65651" y="12662"/>
                </a:lnTo>
                <a:close/>
                <a:moveTo>
                  <a:pt x="65651" y="12420"/>
                </a:moveTo>
                <a:lnTo>
                  <a:pt x="61094" y="12420"/>
                </a:lnTo>
                <a:lnTo>
                  <a:pt x="61094" y="7864"/>
                </a:lnTo>
                <a:lnTo>
                  <a:pt x="65651" y="7864"/>
                </a:lnTo>
                <a:close/>
                <a:moveTo>
                  <a:pt x="70490" y="84604"/>
                </a:moveTo>
                <a:lnTo>
                  <a:pt x="65893" y="84604"/>
                </a:lnTo>
                <a:lnTo>
                  <a:pt x="65893" y="80047"/>
                </a:lnTo>
                <a:lnTo>
                  <a:pt x="70490" y="80047"/>
                </a:lnTo>
                <a:close/>
                <a:moveTo>
                  <a:pt x="70490" y="79805"/>
                </a:moveTo>
                <a:lnTo>
                  <a:pt x="65893" y="79805"/>
                </a:lnTo>
                <a:lnTo>
                  <a:pt x="65893" y="75208"/>
                </a:lnTo>
                <a:lnTo>
                  <a:pt x="70490" y="75208"/>
                </a:lnTo>
                <a:close/>
                <a:moveTo>
                  <a:pt x="70490" y="74966"/>
                </a:moveTo>
                <a:lnTo>
                  <a:pt x="65893" y="74966"/>
                </a:lnTo>
                <a:lnTo>
                  <a:pt x="65893" y="70409"/>
                </a:lnTo>
                <a:lnTo>
                  <a:pt x="70490" y="70409"/>
                </a:lnTo>
                <a:close/>
                <a:moveTo>
                  <a:pt x="70490" y="70167"/>
                </a:moveTo>
                <a:lnTo>
                  <a:pt x="65893" y="70167"/>
                </a:lnTo>
                <a:lnTo>
                  <a:pt x="65893" y="65610"/>
                </a:lnTo>
                <a:lnTo>
                  <a:pt x="70490" y="65610"/>
                </a:lnTo>
                <a:close/>
                <a:moveTo>
                  <a:pt x="70490" y="65368"/>
                </a:moveTo>
                <a:lnTo>
                  <a:pt x="65893" y="65368"/>
                </a:lnTo>
                <a:lnTo>
                  <a:pt x="65893" y="60771"/>
                </a:lnTo>
                <a:lnTo>
                  <a:pt x="70490" y="60771"/>
                </a:lnTo>
                <a:close/>
                <a:moveTo>
                  <a:pt x="70490" y="60529"/>
                </a:moveTo>
                <a:lnTo>
                  <a:pt x="65893" y="60529"/>
                </a:lnTo>
                <a:lnTo>
                  <a:pt x="65893" y="55972"/>
                </a:lnTo>
                <a:lnTo>
                  <a:pt x="70490" y="55972"/>
                </a:lnTo>
                <a:close/>
                <a:moveTo>
                  <a:pt x="70490" y="55730"/>
                </a:moveTo>
                <a:lnTo>
                  <a:pt x="65893" y="55730"/>
                </a:lnTo>
                <a:lnTo>
                  <a:pt x="65893" y="51174"/>
                </a:lnTo>
                <a:lnTo>
                  <a:pt x="70490" y="51174"/>
                </a:lnTo>
                <a:close/>
                <a:moveTo>
                  <a:pt x="70490" y="50932"/>
                </a:moveTo>
                <a:lnTo>
                  <a:pt x="65893" y="50932"/>
                </a:lnTo>
                <a:lnTo>
                  <a:pt x="65893" y="46335"/>
                </a:lnTo>
                <a:lnTo>
                  <a:pt x="70490" y="46335"/>
                </a:lnTo>
                <a:close/>
                <a:moveTo>
                  <a:pt x="70490" y="46093"/>
                </a:moveTo>
                <a:lnTo>
                  <a:pt x="65893" y="46093"/>
                </a:lnTo>
                <a:lnTo>
                  <a:pt x="65893" y="41536"/>
                </a:lnTo>
                <a:lnTo>
                  <a:pt x="70490" y="41536"/>
                </a:lnTo>
                <a:close/>
                <a:moveTo>
                  <a:pt x="70490" y="41294"/>
                </a:moveTo>
                <a:lnTo>
                  <a:pt x="65893" y="41294"/>
                </a:lnTo>
                <a:lnTo>
                  <a:pt x="65893" y="36737"/>
                </a:lnTo>
                <a:lnTo>
                  <a:pt x="70490" y="36737"/>
                </a:lnTo>
                <a:close/>
                <a:moveTo>
                  <a:pt x="70490" y="36495"/>
                </a:moveTo>
                <a:lnTo>
                  <a:pt x="65893" y="36495"/>
                </a:lnTo>
                <a:lnTo>
                  <a:pt x="65893" y="31898"/>
                </a:lnTo>
                <a:lnTo>
                  <a:pt x="70490" y="31898"/>
                </a:lnTo>
                <a:close/>
                <a:moveTo>
                  <a:pt x="70490" y="31656"/>
                </a:moveTo>
                <a:lnTo>
                  <a:pt x="65893" y="31656"/>
                </a:lnTo>
                <a:lnTo>
                  <a:pt x="65893" y="27099"/>
                </a:lnTo>
                <a:lnTo>
                  <a:pt x="70490" y="27099"/>
                </a:lnTo>
                <a:close/>
                <a:moveTo>
                  <a:pt x="70490" y="26857"/>
                </a:moveTo>
                <a:lnTo>
                  <a:pt x="65893" y="26857"/>
                </a:lnTo>
                <a:lnTo>
                  <a:pt x="65893" y="22260"/>
                </a:lnTo>
                <a:lnTo>
                  <a:pt x="70490" y="22260"/>
                </a:lnTo>
                <a:close/>
                <a:moveTo>
                  <a:pt x="70490" y="22018"/>
                </a:moveTo>
                <a:lnTo>
                  <a:pt x="65893" y="22018"/>
                </a:lnTo>
                <a:lnTo>
                  <a:pt x="65893" y="17461"/>
                </a:lnTo>
                <a:lnTo>
                  <a:pt x="70490" y="17461"/>
                </a:lnTo>
                <a:close/>
                <a:moveTo>
                  <a:pt x="70490" y="17219"/>
                </a:moveTo>
                <a:lnTo>
                  <a:pt x="65893" y="17219"/>
                </a:lnTo>
                <a:lnTo>
                  <a:pt x="65893" y="12662"/>
                </a:lnTo>
                <a:lnTo>
                  <a:pt x="70490" y="12662"/>
                </a:lnTo>
                <a:close/>
                <a:moveTo>
                  <a:pt x="70490" y="12420"/>
                </a:moveTo>
                <a:lnTo>
                  <a:pt x="65893" y="12420"/>
                </a:lnTo>
                <a:lnTo>
                  <a:pt x="65893" y="7823"/>
                </a:lnTo>
                <a:lnTo>
                  <a:pt x="70490" y="7823"/>
                </a:lnTo>
                <a:close/>
                <a:moveTo>
                  <a:pt x="75289" y="79765"/>
                </a:moveTo>
                <a:lnTo>
                  <a:pt x="70732" y="79765"/>
                </a:lnTo>
                <a:lnTo>
                  <a:pt x="70732" y="75208"/>
                </a:lnTo>
                <a:lnTo>
                  <a:pt x="75289" y="75208"/>
                </a:lnTo>
                <a:close/>
                <a:moveTo>
                  <a:pt x="75289" y="74966"/>
                </a:moveTo>
                <a:lnTo>
                  <a:pt x="70732" y="74966"/>
                </a:lnTo>
                <a:lnTo>
                  <a:pt x="70732" y="70409"/>
                </a:lnTo>
                <a:lnTo>
                  <a:pt x="75289" y="70409"/>
                </a:lnTo>
                <a:close/>
                <a:moveTo>
                  <a:pt x="75289" y="70167"/>
                </a:moveTo>
                <a:lnTo>
                  <a:pt x="70732" y="70167"/>
                </a:lnTo>
                <a:lnTo>
                  <a:pt x="70732" y="65570"/>
                </a:lnTo>
                <a:lnTo>
                  <a:pt x="75289" y="65570"/>
                </a:lnTo>
                <a:close/>
                <a:moveTo>
                  <a:pt x="75289" y="65328"/>
                </a:moveTo>
                <a:lnTo>
                  <a:pt x="70732" y="65328"/>
                </a:lnTo>
                <a:lnTo>
                  <a:pt x="70732" y="60771"/>
                </a:lnTo>
                <a:lnTo>
                  <a:pt x="75289" y="60771"/>
                </a:lnTo>
                <a:close/>
                <a:moveTo>
                  <a:pt x="75289" y="60529"/>
                </a:moveTo>
                <a:lnTo>
                  <a:pt x="70732" y="60529"/>
                </a:lnTo>
                <a:lnTo>
                  <a:pt x="70732" y="55972"/>
                </a:lnTo>
                <a:lnTo>
                  <a:pt x="75289" y="55972"/>
                </a:lnTo>
                <a:close/>
                <a:moveTo>
                  <a:pt x="75289" y="55730"/>
                </a:moveTo>
                <a:lnTo>
                  <a:pt x="70732" y="55730"/>
                </a:lnTo>
                <a:lnTo>
                  <a:pt x="70732" y="51133"/>
                </a:lnTo>
                <a:lnTo>
                  <a:pt x="75289" y="51133"/>
                </a:lnTo>
                <a:close/>
                <a:moveTo>
                  <a:pt x="75289" y="50891"/>
                </a:moveTo>
                <a:lnTo>
                  <a:pt x="70732" y="50891"/>
                </a:lnTo>
                <a:lnTo>
                  <a:pt x="70732" y="46335"/>
                </a:lnTo>
                <a:lnTo>
                  <a:pt x="75289" y="46335"/>
                </a:lnTo>
                <a:close/>
                <a:moveTo>
                  <a:pt x="75289" y="46093"/>
                </a:moveTo>
                <a:lnTo>
                  <a:pt x="70732" y="46093"/>
                </a:lnTo>
                <a:lnTo>
                  <a:pt x="70732" y="41495"/>
                </a:lnTo>
                <a:lnTo>
                  <a:pt x="75289" y="41495"/>
                </a:lnTo>
                <a:close/>
                <a:moveTo>
                  <a:pt x="75289" y="41253"/>
                </a:moveTo>
                <a:lnTo>
                  <a:pt x="70732" y="41253"/>
                </a:lnTo>
                <a:lnTo>
                  <a:pt x="70732" y="36697"/>
                </a:lnTo>
                <a:lnTo>
                  <a:pt x="75289" y="36697"/>
                </a:lnTo>
                <a:close/>
                <a:moveTo>
                  <a:pt x="75289" y="36455"/>
                </a:moveTo>
                <a:lnTo>
                  <a:pt x="70732" y="36455"/>
                </a:lnTo>
                <a:lnTo>
                  <a:pt x="70732" y="31898"/>
                </a:lnTo>
                <a:lnTo>
                  <a:pt x="75289" y="31898"/>
                </a:lnTo>
                <a:close/>
                <a:moveTo>
                  <a:pt x="75289" y="31656"/>
                </a:moveTo>
                <a:lnTo>
                  <a:pt x="70732" y="31656"/>
                </a:lnTo>
                <a:lnTo>
                  <a:pt x="70732" y="27059"/>
                </a:lnTo>
                <a:lnTo>
                  <a:pt x="75289" y="27059"/>
                </a:lnTo>
                <a:close/>
                <a:moveTo>
                  <a:pt x="75289" y="26817"/>
                </a:moveTo>
                <a:lnTo>
                  <a:pt x="70732" y="26817"/>
                </a:lnTo>
                <a:lnTo>
                  <a:pt x="70732" y="22260"/>
                </a:lnTo>
                <a:lnTo>
                  <a:pt x="75289" y="22260"/>
                </a:lnTo>
                <a:close/>
                <a:moveTo>
                  <a:pt x="75289" y="22018"/>
                </a:moveTo>
                <a:lnTo>
                  <a:pt x="70732" y="22018"/>
                </a:lnTo>
                <a:lnTo>
                  <a:pt x="70732" y="17461"/>
                </a:lnTo>
                <a:lnTo>
                  <a:pt x="75289" y="17461"/>
                </a:lnTo>
                <a:close/>
                <a:moveTo>
                  <a:pt x="75289" y="17219"/>
                </a:moveTo>
                <a:lnTo>
                  <a:pt x="70732" y="17219"/>
                </a:lnTo>
                <a:lnTo>
                  <a:pt x="70732" y="12622"/>
                </a:lnTo>
                <a:lnTo>
                  <a:pt x="75289" y="12622"/>
                </a:lnTo>
                <a:close/>
                <a:moveTo>
                  <a:pt x="80087" y="74926"/>
                </a:moveTo>
                <a:lnTo>
                  <a:pt x="75531" y="74926"/>
                </a:lnTo>
                <a:lnTo>
                  <a:pt x="75531" y="70369"/>
                </a:lnTo>
                <a:lnTo>
                  <a:pt x="80087" y="70369"/>
                </a:lnTo>
                <a:close/>
                <a:moveTo>
                  <a:pt x="80087" y="70127"/>
                </a:moveTo>
                <a:lnTo>
                  <a:pt x="75531" y="70127"/>
                </a:lnTo>
                <a:lnTo>
                  <a:pt x="75531" y="65570"/>
                </a:lnTo>
                <a:lnTo>
                  <a:pt x="80087" y="65570"/>
                </a:lnTo>
                <a:close/>
                <a:moveTo>
                  <a:pt x="80087" y="65328"/>
                </a:moveTo>
                <a:lnTo>
                  <a:pt x="75531" y="65328"/>
                </a:lnTo>
                <a:lnTo>
                  <a:pt x="75531" y="60731"/>
                </a:lnTo>
                <a:lnTo>
                  <a:pt x="80087" y="60731"/>
                </a:lnTo>
                <a:close/>
                <a:moveTo>
                  <a:pt x="80087" y="60489"/>
                </a:moveTo>
                <a:lnTo>
                  <a:pt x="75531" y="60489"/>
                </a:lnTo>
                <a:lnTo>
                  <a:pt x="75531" y="55932"/>
                </a:lnTo>
                <a:lnTo>
                  <a:pt x="80087" y="55932"/>
                </a:lnTo>
                <a:close/>
                <a:moveTo>
                  <a:pt x="80087" y="55690"/>
                </a:moveTo>
                <a:lnTo>
                  <a:pt x="75531" y="55690"/>
                </a:lnTo>
                <a:lnTo>
                  <a:pt x="75531" y="51133"/>
                </a:lnTo>
                <a:lnTo>
                  <a:pt x="80087" y="51133"/>
                </a:lnTo>
                <a:close/>
                <a:moveTo>
                  <a:pt x="80087" y="50891"/>
                </a:moveTo>
                <a:lnTo>
                  <a:pt x="75531" y="50891"/>
                </a:lnTo>
                <a:lnTo>
                  <a:pt x="75531" y="46294"/>
                </a:lnTo>
                <a:lnTo>
                  <a:pt x="80087" y="46294"/>
                </a:lnTo>
                <a:close/>
                <a:moveTo>
                  <a:pt x="80087" y="46052"/>
                </a:moveTo>
                <a:lnTo>
                  <a:pt x="75531" y="46052"/>
                </a:lnTo>
                <a:lnTo>
                  <a:pt x="75531" y="41495"/>
                </a:lnTo>
                <a:lnTo>
                  <a:pt x="80087" y="41495"/>
                </a:lnTo>
                <a:close/>
                <a:moveTo>
                  <a:pt x="80087" y="41253"/>
                </a:moveTo>
                <a:lnTo>
                  <a:pt x="75531" y="41253"/>
                </a:lnTo>
                <a:lnTo>
                  <a:pt x="75531" y="36697"/>
                </a:lnTo>
                <a:lnTo>
                  <a:pt x="80087" y="36697"/>
                </a:lnTo>
                <a:close/>
                <a:moveTo>
                  <a:pt x="80087" y="36455"/>
                </a:moveTo>
                <a:lnTo>
                  <a:pt x="75531" y="36455"/>
                </a:lnTo>
                <a:lnTo>
                  <a:pt x="75531" y="31858"/>
                </a:lnTo>
                <a:lnTo>
                  <a:pt x="80087" y="31858"/>
                </a:lnTo>
                <a:close/>
                <a:moveTo>
                  <a:pt x="80087" y="31616"/>
                </a:moveTo>
                <a:lnTo>
                  <a:pt x="75531" y="31616"/>
                </a:lnTo>
                <a:lnTo>
                  <a:pt x="75531" y="27059"/>
                </a:lnTo>
                <a:lnTo>
                  <a:pt x="80087" y="27059"/>
                </a:lnTo>
                <a:close/>
                <a:moveTo>
                  <a:pt x="80087" y="26817"/>
                </a:moveTo>
                <a:lnTo>
                  <a:pt x="75531" y="26817"/>
                </a:lnTo>
                <a:lnTo>
                  <a:pt x="75531" y="22260"/>
                </a:lnTo>
                <a:lnTo>
                  <a:pt x="80087" y="22260"/>
                </a:lnTo>
                <a:close/>
                <a:moveTo>
                  <a:pt x="80087" y="22018"/>
                </a:moveTo>
                <a:lnTo>
                  <a:pt x="75531" y="22018"/>
                </a:lnTo>
                <a:lnTo>
                  <a:pt x="75531" y="17421"/>
                </a:lnTo>
                <a:lnTo>
                  <a:pt x="80087" y="17421"/>
                </a:lnTo>
                <a:close/>
                <a:moveTo>
                  <a:pt x="84886" y="70127"/>
                </a:moveTo>
                <a:lnTo>
                  <a:pt x="80329" y="70127"/>
                </a:lnTo>
                <a:lnTo>
                  <a:pt x="80329" y="65530"/>
                </a:lnTo>
                <a:lnTo>
                  <a:pt x="84886" y="65530"/>
                </a:lnTo>
                <a:close/>
                <a:moveTo>
                  <a:pt x="84886" y="65288"/>
                </a:moveTo>
                <a:lnTo>
                  <a:pt x="80329" y="65288"/>
                </a:lnTo>
                <a:lnTo>
                  <a:pt x="80329" y="60731"/>
                </a:lnTo>
                <a:lnTo>
                  <a:pt x="84886" y="60731"/>
                </a:lnTo>
                <a:close/>
                <a:moveTo>
                  <a:pt x="84886" y="60489"/>
                </a:moveTo>
                <a:lnTo>
                  <a:pt x="80329" y="60489"/>
                </a:lnTo>
                <a:lnTo>
                  <a:pt x="80329" y="55932"/>
                </a:lnTo>
                <a:lnTo>
                  <a:pt x="84886" y="55932"/>
                </a:lnTo>
                <a:close/>
                <a:moveTo>
                  <a:pt x="84886" y="55690"/>
                </a:moveTo>
                <a:lnTo>
                  <a:pt x="80329" y="55690"/>
                </a:lnTo>
                <a:lnTo>
                  <a:pt x="80329" y="51093"/>
                </a:lnTo>
                <a:lnTo>
                  <a:pt x="84886" y="51093"/>
                </a:lnTo>
                <a:close/>
                <a:moveTo>
                  <a:pt x="84886" y="50851"/>
                </a:moveTo>
                <a:lnTo>
                  <a:pt x="80329" y="50851"/>
                </a:lnTo>
                <a:lnTo>
                  <a:pt x="80329" y="46294"/>
                </a:lnTo>
                <a:lnTo>
                  <a:pt x="84886" y="46294"/>
                </a:lnTo>
                <a:close/>
                <a:moveTo>
                  <a:pt x="84886" y="46052"/>
                </a:moveTo>
                <a:lnTo>
                  <a:pt x="80329" y="46052"/>
                </a:lnTo>
                <a:lnTo>
                  <a:pt x="80329" y="41495"/>
                </a:lnTo>
                <a:lnTo>
                  <a:pt x="84886" y="41495"/>
                </a:lnTo>
                <a:close/>
                <a:moveTo>
                  <a:pt x="84886" y="41253"/>
                </a:moveTo>
                <a:lnTo>
                  <a:pt x="80329" y="41253"/>
                </a:lnTo>
                <a:lnTo>
                  <a:pt x="80329" y="36656"/>
                </a:lnTo>
                <a:lnTo>
                  <a:pt x="84886" y="36656"/>
                </a:lnTo>
                <a:close/>
                <a:moveTo>
                  <a:pt x="84886" y="36414"/>
                </a:moveTo>
                <a:lnTo>
                  <a:pt x="80329" y="36414"/>
                </a:lnTo>
                <a:lnTo>
                  <a:pt x="80329" y="31858"/>
                </a:lnTo>
                <a:lnTo>
                  <a:pt x="84886" y="31858"/>
                </a:lnTo>
                <a:close/>
                <a:moveTo>
                  <a:pt x="84886" y="31616"/>
                </a:moveTo>
                <a:lnTo>
                  <a:pt x="80329" y="31616"/>
                </a:lnTo>
                <a:lnTo>
                  <a:pt x="80329" y="27018"/>
                </a:lnTo>
                <a:lnTo>
                  <a:pt x="84886" y="27018"/>
                </a:lnTo>
                <a:close/>
                <a:moveTo>
                  <a:pt x="84886" y="26776"/>
                </a:moveTo>
                <a:lnTo>
                  <a:pt x="80329" y="26776"/>
                </a:lnTo>
                <a:lnTo>
                  <a:pt x="80329" y="22220"/>
                </a:lnTo>
                <a:lnTo>
                  <a:pt x="84886" y="22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623424B-CED3-601F-DF46-99A5D7B6DF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968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5"/>
    </mc:Choice>
    <mc:Fallback>
      <p:transition spd="slow" advTm="1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8C9F8287-2345-BA95-6D85-6E64DB669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2">
            <a:extLst>
              <a:ext uri="{FF2B5EF4-FFF2-40B4-BE49-F238E27FC236}">
                <a16:creationId xmlns:a16="http://schemas.microsoft.com/office/drawing/2014/main" id="{46865203-4E7E-A4E0-A646-06DF240AAF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30700" y="1718288"/>
            <a:ext cx="4482600" cy="7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9" name="Google Shape;1079;p42">
            <a:extLst>
              <a:ext uri="{FF2B5EF4-FFF2-40B4-BE49-F238E27FC236}">
                <a16:creationId xmlns:a16="http://schemas.microsoft.com/office/drawing/2014/main" id="{4FA0CBFF-207A-F1D9-5C56-3F4ABF54C90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44413" y="1273738"/>
            <a:ext cx="4482600" cy="10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d-ID" dirty="0"/>
              <a:t>Kami merancang delapan tabel utama yang mencakup entitas seperti </a:t>
            </a:r>
            <a:r>
              <a:rPr lang="id-ID" dirty="0" err="1"/>
              <a:t>Users</a:t>
            </a:r>
            <a:r>
              <a:rPr lang="id-ID" dirty="0"/>
              <a:t>, </a:t>
            </a:r>
            <a:r>
              <a:rPr lang="id-ID" dirty="0" err="1"/>
              <a:t>Suppliers</a:t>
            </a:r>
            <a:r>
              <a:rPr lang="id-ID" dirty="0"/>
              <a:t>, </a:t>
            </a:r>
            <a:r>
              <a:rPr lang="id-ID" dirty="0" err="1"/>
              <a:t>Products</a:t>
            </a:r>
            <a:r>
              <a:rPr lang="id-ID" dirty="0"/>
              <a:t>, </a:t>
            </a:r>
            <a:r>
              <a:rPr lang="id-ID" dirty="0" err="1"/>
              <a:t>Surveys</a:t>
            </a:r>
            <a:r>
              <a:rPr lang="id-ID" dirty="0"/>
              <a:t>, </a:t>
            </a:r>
            <a:r>
              <a:rPr lang="id-ID" dirty="0" err="1"/>
              <a:t>Negotiations</a:t>
            </a:r>
            <a:r>
              <a:rPr lang="id-ID" dirty="0"/>
              <a:t>, </a:t>
            </a:r>
            <a:r>
              <a:rPr lang="id-ID" dirty="0" err="1"/>
              <a:t>Purchase</a:t>
            </a:r>
            <a:r>
              <a:rPr lang="id-ID" dirty="0"/>
              <a:t> </a:t>
            </a:r>
            <a:r>
              <a:rPr lang="id-ID" dirty="0" err="1"/>
              <a:t>Orders</a:t>
            </a:r>
            <a:r>
              <a:rPr lang="id-ID" dirty="0"/>
              <a:t>, </a:t>
            </a:r>
            <a:r>
              <a:rPr lang="id-ID" dirty="0" err="1"/>
              <a:t>Shipments</a:t>
            </a:r>
            <a:r>
              <a:rPr lang="id-ID" dirty="0"/>
              <a:t> dan </a:t>
            </a:r>
            <a:r>
              <a:rPr lang="id-ID" dirty="0" err="1"/>
              <a:t>Loyalty</a:t>
            </a:r>
            <a:r>
              <a:rPr lang="id-ID" dirty="0"/>
              <a:t> </a:t>
            </a:r>
            <a:r>
              <a:rPr lang="id-ID" dirty="0" err="1"/>
              <a:t>Programs</a:t>
            </a:r>
            <a:r>
              <a:rPr lang="id-ID" dirty="0"/>
              <a:t>.</a:t>
            </a:r>
            <a:br>
              <a:rPr lang="id-ID" dirty="0"/>
            </a:br>
            <a:r>
              <a:rPr lang="id-ID" dirty="0"/>
              <a:t>Setiap tabel saling berelasi secara logis dan menggambarkan alur data mulai dari </a:t>
            </a:r>
            <a:r>
              <a:rPr lang="id-ID" dirty="0" err="1"/>
              <a:t>input</a:t>
            </a:r>
            <a:r>
              <a:rPr lang="id-ID" dirty="0"/>
              <a:t> produk hingga proses pengiriman dan penilaian loyalitas </a:t>
            </a:r>
            <a:r>
              <a:rPr lang="id-ID" dirty="0" err="1"/>
              <a:t>supplier</a:t>
            </a:r>
            <a:r>
              <a:rPr lang="id-ID" dirty="0"/>
              <a:t>.</a:t>
            </a:r>
          </a:p>
        </p:txBody>
      </p:sp>
      <p:grpSp>
        <p:nvGrpSpPr>
          <p:cNvPr id="1080" name="Google Shape;1080;p42">
            <a:extLst>
              <a:ext uri="{FF2B5EF4-FFF2-40B4-BE49-F238E27FC236}">
                <a16:creationId xmlns:a16="http://schemas.microsoft.com/office/drawing/2014/main" id="{B297DDC9-3299-160D-0CAD-4B8DB8EC4507}"/>
              </a:ext>
            </a:extLst>
          </p:cNvPr>
          <p:cNvGrpSpPr/>
          <p:nvPr/>
        </p:nvGrpSpPr>
        <p:grpSpPr>
          <a:xfrm>
            <a:off x="917550" y="2904450"/>
            <a:ext cx="986125" cy="2095500"/>
            <a:chOff x="7631225" y="2241175"/>
            <a:chExt cx="986125" cy="2095500"/>
          </a:xfrm>
        </p:grpSpPr>
        <p:cxnSp>
          <p:nvCxnSpPr>
            <p:cNvPr id="1081" name="Google Shape;1081;p42">
              <a:extLst>
                <a:ext uri="{FF2B5EF4-FFF2-40B4-BE49-F238E27FC236}">
                  <a16:creationId xmlns:a16="http://schemas.microsoft.com/office/drawing/2014/main" id="{7788DBAD-E355-1A5A-7EA0-3CBEEA2382CA}"/>
                </a:ext>
              </a:extLst>
            </p:cNvPr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2" name="Google Shape;1082;p42">
              <a:extLst>
                <a:ext uri="{FF2B5EF4-FFF2-40B4-BE49-F238E27FC236}">
                  <a16:creationId xmlns:a16="http://schemas.microsoft.com/office/drawing/2014/main" id="{F5F2EDE3-9167-A261-9B63-99DC59FB48A6}"/>
                </a:ext>
              </a:extLst>
            </p:cNvPr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3" name="Google Shape;1083;p42">
              <a:extLst>
                <a:ext uri="{FF2B5EF4-FFF2-40B4-BE49-F238E27FC236}">
                  <a16:creationId xmlns:a16="http://schemas.microsoft.com/office/drawing/2014/main" id="{115ED938-6598-18DC-54E3-22C2B47B9D78}"/>
                </a:ext>
              </a:extLst>
            </p:cNvPr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4" name="Google Shape;1084;p42">
              <a:extLst>
                <a:ext uri="{FF2B5EF4-FFF2-40B4-BE49-F238E27FC236}">
                  <a16:creationId xmlns:a16="http://schemas.microsoft.com/office/drawing/2014/main" id="{64473B48-239A-FD8F-3664-62EA53949BCF}"/>
                </a:ext>
              </a:extLst>
            </p:cNvPr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5" name="Google Shape;1085;p42">
              <a:extLst>
                <a:ext uri="{FF2B5EF4-FFF2-40B4-BE49-F238E27FC236}">
                  <a16:creationId xmlns:a16="http://schemas.microsoft.com/office/drawing/2014/main" id="{D4C28679-FECE-7A4D-E636-54C51A36DA0C}"/>
                </a:ext>
              </a:extLst>
            </p:cNvPr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6" name="Google Shape;1086;p42">
              <a:extLst>
                <a:ext uri="{FF2B5EF4-FFF2-40B4-BE49-F238E27FC236}">
                  <a16:creationId xmlns:a16="http://schemas.microsoft.com/office/drawing/2014/main" id="{7DE02FD3-F0DD-A2E6-765D-069282ABD2D5}"/>
                </a:ext>
              </a:extLst>
            </p:cNvPr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7" name="Google Shape;1087;p42">
              <a:extLst>
                <a:ext uri="{FF2B5EF4-FFF2-40B4-BE49-F238E27FC236}">
                  <a16:creationId xmlns:a16="http://schemas.microsoft.com/office/drawing/2014/main" id="{18CDDEAA-6DB3-43B0-610E-3857F7B18C9E}"/>
                </a:ext>
              </a:extLst>
            </p:cNvPr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8" name="Google Shape;1088;p42">
              <a:extLst>
                <a:ext uri="{FF2B5EF4-FFF2-40B4-BE49-F238E27FC236}">
                  <a16:creationId xmlns:a16="http://schemas.microsoft.com/office/drawing/2014/main" id="{CC040379-ACBC-8477-843E-C2E1EE63EB98}"/>
                </a:ext>
              </a:extLst>
            </p:cNvPr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9" name="Google Shape;1089;p42">
              <a:extLst>
                <a:ext uri="{FF2B5EF4-FFF2-40B4-BE49-F238E27FC236}">
                  <a16:creationId xmlns:a16="http://schemas.microsoft.com/office/drawing/2014/main" id="{ADFA8FDE-24F5-EDBF-ED69-25DC51B87F3C}"/>
                </a:ext>
              </a:extLst>
            </p:cNvPr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0" name="Google Shape;1090;p42">
              <a:extLst>
                <a:ext uri="{FF2B5EF4-FFF2-40B4-BE49-F238E27FC236}">
                  <a16:creationId xmlns:a16="http://schemas.microsoft.com/office/drawing/2014/main" id="{09562119-1B82-3FDB-14F7-B6A70BED0D3A}"/>
                </a:ext>
              </a:extLst>
            </p:cNvPr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1" name="Google Shape;1091;p42">
              <a:extLst>
                <a:ext uri="{FF2B5EF4-FFF2-40B4-BE49-F238E27FC236}">
                  <a16:creationId xmlns:a16="http://schemas.microsoft.com/office/drawing/2014/main" id="{35296540-7D79-B1B5-4471-AD1039DED89F}"/>
                </a:ext>
              </a:extLst>
            </p:cNvPr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2" name="Google Shape;1092;p42">
              <a:extLst>
                <a:ext uri="{FF2B5EF4-FFF2-40B4-BE49-F238E27FC236}">
                  <a16:creationId xmlns:a16="http://schemas.microsoft.com/office/drawing/2014/main" id="{3A894A9A-CF00-5317-3934-17A7A20699F3}"/>
                </a:ext>
              </a:extLst>
            </p:cNvPr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3" name="Google Shape;1093;p42">
              <a:extLst>
                <a:ext uri="{FF2B5EF4-FFF2-40B4-BE49-F238E27FC236}">
                  <a16:creationId xmlns:a16="http://schemas.microsoft.com/office/drawing/2014/main" id="{63BC0635-5C13-61F8-30E8-D149EBDCF4C6}"/>
                </a:ext>
              </a:extLst>
            </p:cNvPr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4" name="Google Shape;1094;p42">
              <a:extLst>
                <a:ext uri="{FF2B5EF4-FFF2-40B4-BE49-F238E27FC236}">
                  <a16:creationId xmlns:a16="http://schemas.microsoft.com/office/drawing/2014/main" id="{6854850B-66F2-BC25-29E8-64671CEA3309}"/>
                </a:ext>
              </a:extLst>
            </p:cNvPr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95" name="Google Shape;1095;p42">
            <a:extLst>
              <a:ext uri="{FF2B5EF4-FFF2-40B4-BE49-F238E27FC236}">
                <a16:creationId xmlns:a16="http://schemas.microsoft.com/office/drawing/2014/main" id="{A7AFFFDB-0DB6-CA73-7A07-E41F3DED754B}"/>
              </a:ext>
            </a:extLst>
          </p:cNvPr>
          <p:cNvGrpSpPr/>
          <p:nvPr/>
        </p:nvGrpSpPr>
        <p:grpSpPr>
          <a:xfrm>
            <a:off x="2035713" y="-744737"/>
            <a:ext cx="1885275" cy="1884250"/>
            <a:chOff x="2609275" y="3149350"/>
            <a:chExt cx="1885275" cy="1884250"/>
          </a:xfrm>
        </p:grpSpPr>
        <p:sp>
          <p:nvSpPr>
            <p:cNvPr id="1096" name="Google Shape;1096;p42">
              <a:extLst>
                <a:ext uri="{FF2B5EF4-FFF2-40B4-BE49-F238E27FC236}">
                  <a16:creationId xmlns:a16="http://schemas.microsoft.com/office/drawing/2014/main" id="{1732A552-DBC2-E556-6C39-0CEA4ED8495F}"/>
                </a:ext>
              </a:extLst>
            </p:cNvPr>
            <p:cNvSpPr/>
            <p:nvPr/>
          </p:nvSpPr>
          <p:spPr>
            <a:xfrm>
              <a:off x="3923900" y="3224950"/>
              <a:ext cx="494025" cy="495025"/>
            </a:xfrm>
            <a:custGeom>
              <a:avLst/>
              <a:gdLst/>
              <a:ahLst/>
              <a:cxnLst/>
              <a:rect l="l" t="t" r="r" b="b"/>
              <a:pathLst>
                <a:path w="19761" h="19801" extrusionOk="0">
                  <a:moveTo>
                    <a:pt x="485" y="202"/>
                  </a:moveTo>
                  <a:cubicBezTo>
                    <a:pt x="323" y="162"/>
                    <a:pt x="162" y="81"/>
                    <a:pt x="1" y="1"/>
                  </a:cubicBezTo>
                  <a:lnTo>
                    <a:pt x="19761" y="19801"/>
                  </a:lnTo>
                  <a:cubicBezTo>
                    <a:pt x="19720" y="19640"/>
                    <a:pt x="19640" y="19478"/>
                    <a:pt x="19559" y="19317"/>
                  </a:cubicBezTo>
                  <a:lnTo>
                    <a:pt x="485" y="2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>
              <a:extLst>
                <a:ext uri="{FF2B5EF4-FFF2-40B4-BE49-F238E27FC236}">
                  <a16:creationId xmlns:a16="http://schemas.microsoft.com/office/drawing/2014/main" id="{138D1AC4-2150-6548-8143-535FD713D575}"/>
                </a:ext>
              </a:extLst>
            </p:cNvPr>
            <p:cNvSpPr/>
            <p:nvPr/>
          </p:nvSpPr>
          <p:spPr>
            <a:xfrm>
              <a:off x="3725300" y="3164475"/>
              <a:ext cx="753125" cy="753100"/>
            </a:xfrm>
            <a:custGeom>
              <a:avLst/>
              <a:gdLst/>
              <a:ahLst/>
              <a:cxnLst/>
              <a:rect l="l" t="t" r="r" b="b"/>
              <a:pathLst>
                <a:path w="30125" h="30124" extrusionOk="0">
                  <a:moveTo>
                    <a:pt x="323" y="81"/>
                  </a:moveTo>
                  <a:cubicBezTo>
                    <a:pt x="202" y="41"/>
                    <a:pt x="122" y="41"/>
                    <a:pt x="1" y="0"/>
                  </a:cubicBezTo>
                  <a:lnTo>
                    <a:pt x="30124" y="30124"/>
                  </a:lnTo>
                  <a:cubicBezTo>
                    <a:pt x="30084" y="30043"/>
                    <a:pt x="30084" y="29922"/>
                    <a:pt x="30043" y="29801"/>
                  </a:cubicBezTo>
                  <a:lnTo>
                    <a:pt x="323" y="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>
              <a:extLst>
                <a:ext uri="{FF2B5EF4-FFF2-40B4-BE49-F238E27FC236}">
                  <a16:creationId xmlns:a16="http://schemas.microsoft.com/office/drawing/2014/main" id="{F07AC65A-8F07-8EEE-6935-CBFE6ABBC8A2}"/>
                </a:ext>
              </a:extLst>
            </p:cNvPr>
            <p:cNvSpPr/>
            <p:nvPr/>
          </p:nvSpPr>
          <p:spPr>
            <a:xfrm>
              <a:off x="3572075" y="3149350"/>
              <a:ext cx="922475" cy="922475"/>
            </a:xfrm>
            <a:custGeom>
              <a:avLst/>
              <a:gdLst/>
              <a:ahLst/>
              <a:cxnLst/>
              <a:rect l="l" t="t" r="r" b="b"/>
              <a:pathLst>
                <a:path w="36899" h="36899" extrusionOk="0">
                  <a:moveTo>
                    <a:pt x="282" y="0"/>
                  </a:moveTo>
                  <a:cubicBezTo>
                    <a:pt x="161" y="0"/>
                    <a:pt x="81" y="0"/>
                    <a:pt x="0" y="0"/>
                  </a:cubicBezTo>
                  <a:lnTo>
                    <a:pt x="36898" y="36899"/>
                  </a:lnTo>
                  <a:cubicBezTo>
                    <a:pt x="36898" y="36778"/>
                    <a:pt x="36898" y="36697"/>
                    <a:pt x="36858" y="36616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>
              <a:extLst>
                <a:ext uri="{FF2B5EF4-FFF2-40B4-BE49-F238E27FC236}">
                  <a16:creationId xmlns:a16="http://schemas.microsoft.com/office/drawing/2014/main" id="{B066CECE-2639-F8D3-D430-2ABF3E1781C7}"/>
                </a:ext>
              </a:extLst>
            </p:cNvPr>
            <p:cNvSpPr/>
            <p:nvPr/>
          </p:nvSpPr>
          <p:spPr>
            <a:xfrm>
              <a:off x="3440000" y="315440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242" y="0"/>
                  </a:moveTo>
                  <a:cubicBezTo>
                    <a:pt x="162" y="40"/>
                    <a:pt x="81" y="40"/>
                    <a:pt x="0" y="40"/>
                  </a:cubicBezTo>
                  <a:lnTo>
                    <a:pt x="41899" y="41939"/>
                  </a:lnTo>
                  <a:cubicBezTo>
                    <a:pt x="41899" y="41858"/>
                    <a:pt x="41939" y="41778"/>
                    <a:pt x="41939" y="416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>
              <a:extLst>
                <a:ext uri="{FF2B5EF4-FFF2-40B4-BE49-F238E27FC236}">
                  <a16:creationId xmlns:a16="http://schemas.microsoft.com/office/drawing/2014/main" id="{C220CD28-D0D3-1760-20BB-F8BF52B7D818}"/>
                </a:ext>
              </a:extLst>
            </p:cNvPr>
            <p:cNvSpPr/>
            <p:nvPr/>
          </p:nvSpPr>
          <p:spPr>
            <a:xfrm>
              <a:off x="3323050" y="3175550"/>
              <a:ext cx="1145275" cy="1144275"/>
            </a:xfrm>
            <a:custGeom>
              <a:avLst/>
              <a:gdLst/>
              <a:ahLst/>
              <a:cxnLst/>
              <a:rect l="l" t="t" r="r" b="b"/>
              <a:pathLst>
                <a:path w="45811" h="45771" extrusionOk="0">
                  <a:moveTo>
                    <a:pt x="243" y="1"/>
                  </a:moveTo>
                  <a:cubicBezTo>
                    <a:pt x="162" y="1"/>
                    <a:pt x="81" y="41"/>
                    <a:pt x="1" y="41"/>
                  </a:cubicBezTo>
                  <a:lnTo>
                    <a:pt x="45730" y="45771"/>
                  </a:lnTo>
                  <a:cubicBezTo>
                    <a:pt x="45771" y="45690"/>
                    <a:pt x="45771" y="45610"/>
                    <a:pt x="45811" y="45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>
              <a:extLst>
                <a:ext uri="{FF2B5EF4-FFF2-40B4-BE49-F238E27FC236}">
                  <a16:creationId xmlns:a16="http://schemas.microsoft.com/office/drawing/2014/main" id="{DA4674A1-9980-8B59-B174-14C648EC611C}"/>
                </a:ext>
              </a:extLst>
            </p:cNvPr>
            <p:cNvSpPr/>
            <p:nvPr/>
          </p:nvSpPr>
          <p:spPr>
            <a:xfrm>
              <a:off x="3218200" y="320782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202" y="0"/>
                  </a:moveTo>
                  <a:cubicBezTo>
                    <a:pt x="122" y="0"/>
                    <a:pt x="81" y="41"/>
                    <a:pt x="1" y="81"/>
                  </a:cubicBezTo>
                  <a:lnTo>
                    <a:pt x="48593" y="48674"/>
                  </a:lnTo>
                  <a:cubicBezTo>
                    <a:pt x="48634" y="48633"/>
                    <a:pt x="48674" y="48553"/>
                    <a:pt x="48674" y="48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>
              <a:extLst>
                <a:ext uri="{FF2B5EF4-FFF2-40B4-BE49-F238E27FC236}">
                  <a16:creationId xmlns:a16="http://schemas.microsoft.com/office/drawing/2014/main" id="{B61CEC1C-944B-6FD4-039F-9EA6174A9C38}"/>
                </a:ext>
              </a:extLst>
            </p:cNvPr>
            <p:cNvSpPr/>
            <p:nvPr/>
          </p:nvSpPr>
          <p:spPr>
            <a:xfrm>
              <a:off x="3122425" y="324915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202" y="1"/>
                  </a:moveTo>
                  <a:cubicBezTo>
                    <a:pt x="122" y="41"/>
                    <a:pt x="81" y="81"/>
                    <a:pt x="1" y="122"/>
                  </a:cubicBezTo>
                  <a:lnTo>
                    <a:pt x="50771" y="50852"/>
                  </a:lnTo>
                  <a:cubicBezTo>
                    <a:pt x="50771" y="50811"/>
                    <a:pt x="50811" y="50731"/>
                    <a:pt x="50852" y="506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>
              <a:extLst>
                <a:ext uri="{FF2B5EF4-FFF2-40B4-BE49-F238E27FC236}">
                  <a16:creationId xmlns:a16="http://schemas.microsoft.com/office/drawing/2014/main" id="{6E0E262E-4F17-7D1C-CB16-639BAEA02348}"/>
                </a:ext>
              </a:extLst>
            </p:cNvPr>
            <p:cNvSpPr/>
            <p:nvPr/>
          </p:nvSpPr>
          <p:spPr>
            <a:xfrm>
              <a:off x="3035725" y="3299550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162" y="1"/>
                  </a:moveTo>
                  <a:cubicBezTo>
                    <a:pt x="81" y="41"/>
                    <a:pt x="41" y="82"/>
                    <a:pt x="1" y="122"/>
                  </a:cubicBezTo>
                  <a:lnTo>
                    <a:pt x="52182" y="52344"/>
                  </a:lnTo>
                  <a:cubicBezTo>
                    <a:pt x="52223" y="52263"/>
                    <a:pt x="52263" y="52223"/>
                    <a:pt x="52303" y="52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>
              <a:extLst>
                <a:ext uri="{FF2B5EF4-FFF2-40B4-BE49-F238E27FC236}">
                  <a16:creationId xmlns:a16="http://schemas.microsoft.com/office/drawing/2014/main" id="{E1A4764B-6CA5-9504-9A20-17DC2D8E7290}"/>
                </a:ext>
              </a:extLst>
            </p:cNvPr>
            <p:cNvSpPr/>
            <p:nvPr/>
          </p:nvSpPr>
          <p:spPr>
            <a:xfrm>
              <a:off x="2956075" y="3358025"/>
              <a:ext cx="1328775" cy="1329775"/>
            </a:xfrm>
            <a:custGeom>
              <a:avLst/>
              <a:gdLst/>
              <a:ahLst/>
              <a:cxnLst/>
              <a:rect l="l" t="t" r="r" b="b"/>
              <a:pathLst>
                <a:path w="53151" h="53191" extrusionOk="0">
                  <a:moveTo>
                    <a:pt x="122" y="1"/>
                  </a:moveTo>
                  <a:cubicBezTo>
                    <a:pt x="82" y="41"/>
                    <a:pt x="41" y="82"/>
                    <a:pt x="1" y="122"/>
                  </a:cubicBezTo>
                  <a:lnTo>
                    <a:pt x="53030" y="53191"/>
                  </a:lnTo>
                  <a:cubicBezTo>
                    <a:pt x="53070" y="53110"/>
                    <a:pt x="53110" y="53070"/>
                    <a:pt x="53151" y="53030"/>
                  </a:cubicBezTo>
                  <a:lnTo>
                    <a:pt x="1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>
              <a:extLst>
                <a:ext uri="{FF2B5EF4-FFF2-40B4-BE49-F238E27FC236}">
                  <a16:creationId xmlns:a16="http://schemas.microsoft.com/office/drawing/2014/main" id="{3488D4AE-D56D-BC31-F141-8754E4FD1CCC}"/>
                </a:ext>
              </a:extLst>
            </p:cNvPr>
            <p:cNvSpPr/>
            <p:nvPr/>
          </p:nvSpPr>
          <p:spPr>
            <a:xfrm>
              <a:off x="2883500" y="3422550"/>
              <a:ext cx="1336825" cy="1336825"/>
            </a:xfrm>
            <a:custGeom>
              <a:avLst/>
              <a:gdLst/>
              <a:ahLst/>
              <a:cxnLst/>
              <a:rect l="l" t="t" r="r" b="b"/>
              <a:pathLst>
                <a:path w="53473" h="53473" extrusionOk="0">
                  <a:moveTo>
                    <a:pt x="121" y="1"/>
                  </a:moveTo>
                  <a:cubicBezTo>
                    <a:pt x="121" y="1"/>
                    <a:pt x="81" y="81"/>
                    <a:pt x="81" y="81"/>
                  </a:cubicBezTo>
                  <a:cubicBezTo>
                    <a:pt x="41" y="122"/>
                    <a:pt x="0" y="122"/>
                    <a:pt x="0" y="162"/>
                  </a:cubicBezTo>
                  <a:lnTo>
                    <a:pt x="53311" y="53473"/>
                  </a:lnTo>
                  <a:cubicBezTo>
                    <a:pt x="53311" y="53473"/>
                    <a:pt x="53392" y="53433"/>
                    <a:pt x="53392" y="53433"/>
                  </a:cubicBezTo>
                  <a:cubicBezTo>
                    <a:pt x="53432" y="53392"/>
                    <a:pt x="53432" y="53392"/>
                    <a:pt x="53473" y="533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>
              <a:extLst>
                <a:ext uri="{FF2B5EF4-FFF2-40B4-BE49-F238E27FC236}">
                  <a16:creationId xmlns:a16="http://schemas.microsoft.com/office/drawing/2014/main" id="{BE11CFE3-33E6-2669-9F9A-CE8B15D718B9}"/>
                </a:ext>
              </a:extLst>
            </p:cNvPr>
            <p:cNvSpPr/>
            <p:nvPr/>
          </p:nvSpPr>
          <p:spPr>
            <a:xfrm>
              <a:off x="2817975" y="3495150"/>
              <a:ext cx="1329775" cy="1329775"/>
            </a:xfrm>
            <a:custGeom>
              <a:avLst/>
              <a:gdLst/>
              <a:ahLst/>
              <a:cxnLst/>
              <a:rect l="l" t="t" r="r" b="b"/>
              <a:pathLst>
                <a:path w="53191" h="53191" extrusionOk="0">
                  <a:moveTo>
                    <a:pt x="121" y="0"/>
                  </a:moveTo>
                  <a:cubicBezTo>
                    <a:pt x="81" y="41"/>
                    <a:pt x="41" y="121"/>
                    <a:pt x="0" y="161"/>
                  </a:cubicBezTo>
                  <a:lnTo>
                    <a:pt x="53029" y="53190"/>
                  </a:lnTo>
                  <a:cubicBezTo>
                    <a:pt x="53110" y="53150"/>
                    <a:pt x="53150" y="53109"/>
                    <a:pt x="53190" y="53069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>
              <a:extLst>
                <a:ext uri="{FF2B5EF4-FFF2-40B4-BE49-F238E27FC236}">
                  <a16:creationId xmlns:a16="http://schemas.microsoft.com/office/drawing/2014/main" id="{8AB4E06B-4A4B-6299-40FF-CAB04C349D0F}"/>
                </a:ext>
              </a:extLst>
            </p:cNvPr>
            <p:cNvSpPr/>
            <p:nvPr/>
          </p:nvSpPr>
          <p:spPr>
            <a:xfrm>
              <a:off x="2760500" y="3574775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81" y="1"/>
                  </a:moveTo>
                  <a:cubicBezTo>
                    <a:pt x="41" y="82"/>
                    <a:pt x="41" y="122"/>
                    <a:pt x="1" y="162"/>
                  </a:cubicBezTo>
                  <a:lnTo>
                    <a:pt x="52142" y="52344"/>
                  </a:lnTo>
                  <a:cubicBezTo>
                    <a:pt x="52182" y="52304"/>
                    <a:pt x="52263" y="52263"/>
                    <a:pt x="52303" y="522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>
              <a:extLst>
                <a:ext uri="{FF2B5EF4-FFF2-40B4-BE49-F238E27FC236}">
                  <a16:creationId xmlns:a16="http://schemas.microsoft.com/office/drawing/2014/main" id="{E289648D-9662-5A26-E169-0CD79571245A}"/>
                </a:ext>
              </a:extLst>
            </p:cNvPr>
            <p:cNvSpPr/>
            <p:nvPr/>
          </p:nvSpPr>
          <p:spPr>
            <a:xfrm>
              <a:off x="2710100" y="366250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81" y="0"/>
                  </a:moveTo>
                  <a:cubicBezTo>
                    <a:pt x="41" y="41"/>
                    <a:pt x="41" y="121"/>
                    <a:pt x="0" y="162"/>
                  </a:cubicBezTo>
                  <a:lnTo>
                    <a:pt x="50650" y="50851"/>
                  </a:lnTo>
                  <a:cubicBezTo>
                    <a:pt x="50690" y="50811"/>
                    <a:pt x="50771" y="50771"/>
                    <a:pt x="50851" y="50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>
              <a:extLst>
                <a:ext uri="{FF2B5EF4-FFF2-40B4-BE49-F238E27FC236}">
                  <a16:creationId xmlns:a16="http://schemas.microsoft.com/office/drawing/2014/main" id="{68C77186-86DA-AC76-637A-A3711249765D}"/>
                </a:ext>
              </a:extLst>
            </p:cNvPr>
            <p:cNvSpPr/>
            <p:nvPr/>
          </p:nvSpPr>
          <p:spPr>
            <a:xfrm>
              <a:off x="2667750" y="375827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81" y="0"/>
                  </a:moveTo>
                  <a:cubicBezTo>
                    <a:pt x="41" y="41"/>
                    <a:pt x="41" y="121"/>
                    <a:pt x="1" y="202"/>
                  </a:cubicBezTo>
                  <a:lnTo>
                    <a:pt x="48513" y="48674"/>
                  </a:lnTo>
                  <a:cubicBezTo>
                    <a:pt x="48553" y="48633"/>
                    <a:pt x="48634" y="48633"/>
                    <a:pt x="48674" y="485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>
              <a:extLst>
                <a:ext uri="{FF2B5EF4-FFF2-40B4-BE49-F238E27FC236}">
                  <a16:creationId xmlns:a16="http://schemas.microsoft.com/office/drawing/2014/main" id="{C663F977-1DC4-B5A7-310B-FAF8517FAA49}"/>
                </a:ext>
              </a:extLst>
            </p:cNvPr>
            <p:cNvSpPr/>
            <p:nvPr/>
          </p:nvSpPr>
          <p:spPr>
            <a:xfrm>
              <a:off x="2635500" y="3863125"/>
              <a:ext cx="1144275" cy="1144275"/>
            </a:xfrm>
            <a:custGeom>
              <a:avLst/>
              <a:gdLst/>
              <a:ahLst/>
              <a:cxnLst/>
              <a:rect l="l" t="t" r="r" b="b"/>
              <a:pathLst>
                <a:path w="45771" h="45771" extrusionOk="0">
                  <a:moveTo>
                    <a:pt x="41" y="0"/>
                  </a:moveTo>
                  <a:cubicBezTo>
                    <a:pt x="41" y="81"/>
                    <a:pt x="0" y="121"/>
                    <a:pt x="0" y="202"/>
                  </a:cubicBezTo>
                  <a:lnTo>
                    <a:pt x="45569" y="45770"/>
                  </a:lnTo>
                  <a:cubicBezTo>
                    <a:pt x="45649" y="45770"/>
                    <a:pt x="45730" y="45730"/>
                    <a:pt x="45770" y="45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>
              <a:extLst>
                <a:ext uri="{FF2B5EF4-FFF2-40B4-BE49-F238E27FC236}">
                  <a16:creationId xmlns:a16="http://schemas.microsoft.com/office/drawing/2014/main" id="{DA798B93-5C6D-42AE-6ACD-25EAC9E0E24E}"/>
                </a:ext>
              </a:extLst>
            </p:cNvPr>
            <p:cNvSpPr/>
            <p:nvPr/>
          </p:nvSpPr>
          <p:spPr>
            <a:xfrm>
              <a:off x="2615325" y="398005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1" y="1"/>
                  </a:moveTo>
                  <a:cubicBezTo>
                    <a:pt x="1" y="82"/>
                    <a:pt x="1" y="162"/>
                    <a:pt x="1" y="243"/>
                  </a:cubicBezTo>
                  <a:lnTo>
                    <a:pt x="41657" y="41940"/>
                  </a:lnTo>
                  <a:cubicBezTo>
                    <a:pt x="41738" y="41900"/>
                    <a:pt x="41859" y="41900"/>
                    <a:pt x="41940" y="419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>
              <a:extLst>
                <a:ext uri="{FF2B5EF4-FFF2-40B4-BE49-F238E27FC236}">
                  <a16:creationId xmlns:a16="http://schemas.microsoft.com/office/drawing/2014/main" id="{37987F02-D716-1EDC-CA9D-62AA84EE1710}"/>
                </a:ext>
              </a:extLst>
            </p:cNvPr>
            <p:cNvSpPr/>
            <p:nvPr/>
          </p:nvSpPr>
          <p:spPr>
            <a:xfrm>
              <a:off x="2609275" y="4111125"/>
              <a:ext cx="922500" cy="922475"/>
            </a:xfrm>
            <a:custGeom>
              <a:avLst/>
              <a:gdLst/>
              <a:ahLst/>
              <a:cxnLst/>
              <a:rect l="l" t="t" r="r" b="b"/>
              <a:pathLst>
                <a:path w="36900" h="36899" extrusionOk="0">
                  <a:moveTo>
                    <a:pt x="1" y="0"/>
                  </a:moveTo>
                  <a:cubicBezTo>
                    <a:pt x="1" y="81"/>
                    <a:pt x="1" y="202"/>
                    <a:pt x="1" y="283"/>
                  </a:cubicBezTo>
                  <a:lnTo>
                    <a:pt x="36617" y="36899"/>
                  </a:lnTo>
                  <a:cubicBezTo>
                    <a:pt x="36697" y="36899"/>
                    <a:pt x="36818" y="36899"/>
                    <a:pt x="36899" y="368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>
              <a:extLst>
                <a:ext uri="{FF2B5EF4-FFF2-40B4-BE49-F238E27FC236}">
                  <a16:creationId xmlns:a16="http://schemas.microsoft.com/office/drawing/2014/main" id="{1C30D6B1-7849-178D-F99C-169BD7D1ADE2}"/>
                </a:ext>
              </a:extLst>
            </p:cNvPr>
            <p:cNvSpPr/>
            <p:nvPr/>
          </p:nvSpPr>
          <p:spPr>
            <a:xfrm>
              <a:off x="2625400" y="4264350"/>
              <a:ext cx="753125" cy="754125"/>
            </a:xfrm>
            <a:custGeom>
              <a:avLst/>
              <a:gdLst/>
              <a:ahLst/>
              <a:cxnLst/>
              <a:rect l="l" t="t" r="r" b="b"/>
              <a:pathLst>
                <a:path w="30125" h="30165" extrusionOk="0">
                  <a:moveTo>
                    <a:pt x="1" y="1"/>
                  </a:moveTo>
                  <a:cubicBezTo>
                    <a:pt x="1" y="122"/>
                    <a:pt x="41" y="243"/>
                    <a:pt x="41" y="364"/>
                  </a:cubicBezTo>
                  <a:lnTo>
                    <a:pt x="29762" y="30084"/>
                  </a:lnTo>
                  <a:cubicBezTo>
                    <a:pt x="29883" y="30124"/>
                    <a:pt x="30004" y="30124"/>
                    <a:pt x="30124" y="301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>
              <a:extLst>
                <a:ext uri="{FF2B5EF4-FFF2-40B4-BE49-F238E27FC236}">
                  <a16:creationId xmlns:a16="http://schemas.microsoft.com/office/drawing/2014/main" id="{A6BF037A-9EAF-F37D-50A3-5CB33E4B2739}"/>
                </a:ext>
              </a:extLst>
            </p:cNvPr>
            <p:cNvSpPr/>
            <p:nvPr/>
          </p:nvSpPr>
          <p:spPr>
            <a:xfrm>
              <a:off x="2684900" y="4462975"/>
              <a:ext cx="495025" cy="495025"/>
            </a:xfrm>
            <a:custGeom>
              <a:avLst/>
              <a:gdLst/>
              <a:ahLst/>
              <a:cxnLst/>
              <a:rect l="l" t="t" r="r" b="b"/>
              <a:pathLst>
                <a:path w="19801" h="19801" extrusionOk="0">
                  <a:moveTo>
                    <a:pt x="0" y="0"/>
                  </a:moveTo>
                  <a:cubicBezTo>
                    <a:pt x="81" y="161"/>
                    <a:pt x="161" y="323"/>
                    <a:pt x="242" y="484"/>
                  </a:cubicBezTo>
                  <a:lnTo>
                    <a:pt x="19316" y="19599"/>
                  </a:lnTo>
                  <a:cubicBezTo>
                    <a:pt x="19478" y="19639"/>
                    <a:pt x="19639" y="19720"/>
                    <a:pt x="19800" y="198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" name="Google Shape;1115;p42">
            <a:extLst>
              <a:ext uri="{FF2B5EF4-FFF2-40B4-BE49-F238E27FC236}">
                <a16:creationId xmlns:a16="http://schemas.microsoft.com/office/drawing/2014/main" id="{FDD42428-6937-0A34-E514-3C57DEE4D93B}"/>
              </a:ext>
            </a:extLst>
          </p:cNvPr>
          <p:cNvSpPr/>
          <p:nvPr/>
        </p:nvSpPr>
        <p:spPr>
          <a:xfrm rot="10800000">
            <a:off x="5857425" y="-78300"/>
            <a:ext cx="3429000" cy="8514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1A271D3-344B-A789-0DD3-D168AF43FE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9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88"/>
    </mc:Choice>
    <mc:Fallback>
      <p:transition spd="slow" advTm="24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45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Modeling dalam bentuk Diagram</a:t>
            </a:r>
            <a:endParaRPr dirty="0"/>
          </a:p>
        </p:txBody>
      </p:sp>
      <p:pic>
        <p:nvPicPr>
          <p:cNvPr id="11" name="Gambar 10">
            <a:extLst>
              <a:ext uri="{FF2B5EF4-FFF2-40B4-BE49-F238E27FC236}">
                <a16:creationId xmlns:a16="http://schemas.microsoft.com/office/drawing/2014/main" id="{80CC9C17-B415-C34E-A85F-435C8EA3D2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369" y="1164431"/>
            <a:ext cx="7757206" cy="3588907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B01F801-085C-743E-C42B-BFA46D7986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38"/>
    </mc:Choice>
    <mc:Fallback>
      <p:transition spd="slow" advTm="17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>
          <a:extLst>
            <a:ext uri="{FF2B5EF4-FFF2-40B4-BE49-F238E27FC236}">
              <a16:creationId xmlns:a16="http://schemas.microsoft.com/office/drawing/2014/main" id="{1D9CF305-B469-56D1-7BDF-F224369B4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41">
            <a:extLst>
              <a:ext uri="{FF2B5EF4-FFF2-40B4-BE49-F238E27FC236}">
                <a16:creationId xmlns:a16="http://schemas.microsoft.com/office/drawing/2014/main" id="{08A83E84-76BF-85CD-D52E-CBDB58BD27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2690" y="2361300"/>
            <a:ext cx="5520207" cy="15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200" dirty="0" err="1"/>
              <a:t>Flowchart</a:t>
            </a:r>
            <a:r>
              <a:rPr lang="id-ID" sz="3200" dirty="0"/>
              <a:t> &amp; </a:t>
            </a:r>
            <a:r>
              <a:rPr lang="id-ID" sz="3200" dirty="0" err="1"/>
              <a:t>Activity</a:t>
            </a:r>
            <a:r>
              <a:rPr lang="id-ID" sz="3200" dirty="0"/>
              <a:t> Diagram</a:t>
            </a:r>
            <a:endParaRPr sz="5300" dirty="0"/>
          </a:p>
        </p:txBody>
      </p:sp>
      <p:sp>
        <p:nvSpPr>
          <p:cNvPr id="1057" name="Google Shape;1057;p41">
            <a:extLst>
              <a:ext uri="{FF2B5EF4-FFF2-40B4-BE49-F238E27FC236}">
                <a16:creationId xmlns:a16="http://schemas.microsoft.com/office/drawing/2014/main" id="{1884CC41-A3A7-88B2-AFE1-8F7A8A7FE26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14775" y="1272000"/>
            <a:ext cx="1201875" cy="10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id-ID" dirty="0"/>
              <a:t>3</a:t>
            </a:r>
            <a:endParaRPr dirty="0"/>
          </a:p>
        </p:txBody>
      </p:sp>
      <p:grpSp>
        <p:nvGrpSpPr>
          <p:cNvPr id="1058" name="Google Shape;1058;p41">
            <a:extLst>
              <a:ext uri="{FF2B5EF4-FFF2-40B4-BE49-F238E27FC236}">
                <a16:creationId xmlns:a16="http://schemas.microsoft.com/office/drawing/2014/main" id="{50928290-E263-B05E-7542-A36F85570056}"/>
              </a:ext>
            </a:extLst>
          </p:cNvPr>
          <p:cNvGrpSpPr/>
          <p:nvPr/>
        </p:nvGrpSpPr>
        <p:grpSpPr>
          <a:xfrm>
            <a:off x="7808800" y="3403550"/>
            <a:ext cx="986125" cy="2095500"/>
            <a:chOff x="7631225" y="2241175"/>
            <a:chExt cx="986125" cy="2095500"/>
          </a:xfrm>
        </p:grpSpPr>
        <p:cxnSp>
          <p:nvCxnSpPr>
            <p:cNvPr id="1059" name="Google Shape;1059;p41">
              <a:extLst>
                <a:ext uri="{FF2B5EF4-FFF2-40B4-BE49-F238E27FC236}">
                  <a16:creationId xmlns:a16="http://schemas.microsoft.com/office/drawing/2014/main" id="{70C14DF2-22F0-075D-2713-3F9F66D463C2}"/>
                </a:ext>
              </a:extLst>
            </p:cNvPr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0" name="Google Shape;1060;p41">
              <a:extLst>
                <a:ext uri="{FF2B5EF4-FFF2-40B4-BE49-F238E27FC236}">
                  <a16:creationId xmlns:a16="http://schemas.microsoft.com/office/drawing/2014/main" id="{8D5DC833-3813-2E60-FE44-26542480781A}"/>
                </a:ext>
              </a:extLst>
            </p:cNvPr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1" name="Google Shape;1061;p41">
              <a:extLst>
                <a:ext uri="{FF2B5EF4-FFF2-40B4-BE49-F238E27FC236}">
                  <a16:creationId xmlns:a16="http://schemas.microsoft.com/office/drawing/2014/main" id="{8CF33C84-6F12-5794-476C-E73F7313B11D}"/>
                </a:ext>
              </a:extLst>
            </p:cNvPr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2" name="Google Shape;1062;p41">
              <a:extLst>
                <a:ext uri="{FF2B5EF4-FFF2-40B4-BE49-F238E27FC236}">
                  <a16:creationId xmlns:a16="http://schemas.microsoft.com/office/drawing/2014/main" id="{EBD4D5AD-9F42-BD16-AFCB-873EB28F1014}"/>
                </a:ext>
              </a:extLst>
            </p:cNvPr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41">
              <a:extLst>
                <a:ext uri="{FF2B5EF4-FFF2-40B4-BE49-F238E27FC236}">
                  <a16:creationId xmlns:a16="http://schemas.microsoft.com/office/drawing/2014/main" id="{CBF82F70-EA50-4597-6288-790C35DCA3CF}"/>
                </a:ext>
              </a:extLst>
            </p:cNvPr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>
              <a:extLst>
                <a:ext uri="{FF2B5EF4-FFF2-40B4-BE49-F238E27FC236}">
                  <a16:creationId xmlns:a16="http://schemas.microsoft.com/office/drawing/2014/main" id="{D8D251AF-6FD3-D66C-B5C3-C5D51A3C42D4}"/>
                </a:ext>
              </a:extLst>
            </p:cNvPr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41">
              <a:extLst>
                <a:ext uri="{FF2B5EF4-FFF2-40B4-BE49-F238E27FC236}">
                  <a16:creationId xmlns:a16="http://schemas.microsoft.com/office/drawing/2014/main" id="{083ABE3A-61FE-EFB4-73D3-EE31E3F1509C}"/>
                </a:ext>
              </a:extLst>
            </p:cNvPr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41">
              <a:extLst>
                <a:ext uri="{FF2B5EF4-FFF2-40B4-BE49-F238E27FC236}">
                  <a16:creationId xmlns:a16="http://schemas.microsoft.com/office/drawing/2014/main" id="{5B0311EF-EFE5-9ED9-D3F7-95FBE3F845ED}"/>
                </a:ext>
              </a:extLst>
            </p:cNvPr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7" name="Google Shape;1067;p41">
              <a:extLst>
                <a:ext uri="{FF2B5EF4-FFF2-40B4-BE49-F238E27FC236}">
                  <a16:creationId xmlns:a16="http://schemas.microsoft.com/office/drawing/2014/main" id="{369F27CA-4E95-AD25-AD13-3CE409705285}"/>
                </a:ext>
              </a:extLst>
            </p:cNvPr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8" name="Google Shape;1068;p41">
              <a:extLst>
                <a:ext uri="{FF2B5EF4-FFF2-40B4-BE49-F238E27FC236}">
                  <a16:creationId xmlns:a16="http://schemas.microsoft.com/office/drawing/2014/main" id="{4094E7FC-498B-79A6-31EE-DACE6C536DE4}"/>
                </a:ext>
              </a:extLst>
            </p:cNvPr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9" name="Google Shape;1069;p41">
              <a:extLst>
                <a:ext uri="{FF2B5EF4-FFF2-40B4-BE49-F238E27FC236}">
                  <a16:creationId xmlns:a16="http://schemas.microsoft.com/office/drawing/2014/main" id="{DD420AE0-0A97-44C1-8453-91B8CD12A0F6}"/>
                </a:ext>
              </a:extLst>
            </p:cNvPr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0" name="Google Shape;1070;p41">
              <a:extLst>
                <a:ext uri="{FF2B5EF4-FFF2-40B4-BE49-F238E27FC236}">
                  <a16:creationId xmlns:a16="http://schemas.microsoft.com/office/drawing/2014/main" id="{A14D1937-797E-A623-931C-D993237F228C}"/>
                </a:ext>
              </a:extLst>
            </p:cNvPr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1" name="Google Shape;1071;p41">
              <a:extLst>
                <a:ext uri="{FF2B5EF4-FFF2-40B4-BE49-F238E27FC236}">
                  <a16:creationId xmlns:a16="http://schemas.microsoft.com/office/drawing/2014/main" id="{CB2F00E9-81E2-462C-96A0-52EA6A2BD2CC}"/>
                </a:ext>
              </a:extLst>
            </p:cNvPr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2" name="Google Shape;1072;p41">
              <a:extLst>
                <a:ext uri="{FF2B5EF4-FFF2-40B4-BE49-F238E27FC236}">
                  <a16:creationId xmlns:a16="http://schemas.microsoft.com/office/drawing/2014/main" id="{8F7EF9F9-5596-6D38-D07B-9AE350AB99B7}"/>
                </a:ext>
              </a:extLst>
            </p:cNvPr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73" name="Google Shape;1073;p41">
            <a:extLst>
              <a:ext uri="{FF2B5EF4-FFF2-40B4-BE49-F238E27FC236}">
                <a16:creationId xmlns:a16="http://schemas.microsoft.com/office/drawing/2014/main" id="{AFCB20D7-877A-40F1-2139-1A529B01577E}"/>
              </a:ext>
            </a:extLst>
          </p:cNvPr>
          <p:cNvSpPr/>
          <p:nvPr/>
        </p:nvSpPr>
        <p:spPr>
          <a:xfrm rot="5400000">
            <a:off x="-1603450" y="1231038"/>
            <a:ext cx="2325825" cy="2325825"/>
          </a:xfrm>
          <a:custGeom>
            <a:avLst/>
            <a:gdLst/>
            <a:ahLst/>
            <a:cxnLst/>
            <a:rect l="l" t="t" r="r" b="b"/>
            <a:pathLst>
              <a:path w="93033" h="93033" extrusionOk="0">
                <a:moveTo>
                  <a:pt x="89685" y="61054"/>
                </a:moveTo>
                <a:lnTo>
                  <a:pt x="89685" y="63796"/>
                </a:lnTo>
                <a:lnTo>
                  <a:pt x="89927" y="63150"/>
                </a:lnTo>
                <a:lnTo>
                  <a:pt x="89927" y="61054"/>
                </a:lnTo>
                <a:lnTo>
                  <a:pt x="90693" y="61054"/>
                </a:lnTo>
                <a:cubicBezTo>
                  <a:pt x="90733" y="60973"/>
                  <a:pt x="90733" y="60892"/>
                  <a:pt x="90774" y="60812"/>
                </a:cubicBezTo>
                <a:lnTo>
                  <a:pt x="89927" y="60812"/>
                </a:lnTo>
                <a:lnTo>
                  <a:pt x="89927" y="56255"/>
                </a:lnTo>
                <a:lnTo>
                  <a:pt x="91984" y="56255"/>
                </a:lnTo>
                <a:cubicBezTo>
                  <a:pt x="92024" y="56174"/>
                  <a:pt x="92024" y="56093"/>
                  <a:pt x="92064" y="56013"/>
                </a:cubicBezTo>
                <a:lnTo>
                  <a:pt x="89927" y="56013"/>
                </a:lnTo>
                <a:lnTo>
                  <a:pt x="89927" y="51456"/>
                </a:lnTo>
                <a:lnTo>
                  <a:pt x="92750" y="51456"/>
                </a:lnTo>
                <a:cubicBezTo>
                  <a:pt x="92750" y="51375"/>
                  <a:pt x="92790" y="51295"/>
                  <a:pt x="92790" y="51174"/>
                </a:cubicBezTo>
                <a:lnTo>
                  <a:pt x="89927" y="51174"/>
                </a:lnTo>
                <a:lnTo>
                  <a:pt x="89927" y="46617"/>
                </a:lnTo>
                <a:lnTo>
                  <a:pt x="93032" y="46617"/>
                </a:lnTo>
                <a:lnTo>
                  <a:pt x="93032" y="46496"/>
                </a:lnTo>
                <a:lnTo>
                  <a:pt x="93032" y="46375"/>
                </a:lnTo>
                <a:lnTo>
                  <a:pt x="89927" y="46375"/>
                </a:lnTo>
                <a:lnTo>
                  <a:pt x="89927" y="41818"/>
                </a:lnTo>
                <a:lnTo>
                  <a:pt x="92790" y="41818"/>
                </a:lnTo>
                <a:cubicBezTo>
                  <a:pt x="92790" y="41737"/>
                  <a:pt x="92750" y="41657"/>
                  <a:pt x="92750" y="41576"/>
                </a:cubicBezTo>
                <a:lnTo>
                  <a:pt x="89927" y="41576"/>
                </a:lnTo>
                <a:lnTo>
                  <a:pt x="89927" y="36979"/>
                </a:lnTo>
                <a:lnTo>
                  <a:pt x="92064" y="36979"/>
                </a:lnTo>
                <a:cubicBezTo>
                  <a:pt x="92024" y="36898"/>
                  <a:pt x="92024" y="36818"/>
                  <a:pt x="91984" y="36737"/>
                </a:cubicBezTo>
                <a:lnTo>
                  <a:pt x="89927" y="36737"/>
                </a:lnTo>
                <a:lnTo>
                  <a:pt x="89927" y="32180"/>
                </a:lnTo>
                <a:lnTo>
                  <a:pt x="90774" y="32180"/>
                </a:lnTo>
                <a:cubicBezTo>
                  <a:pt x="90733" y="32099"/>
                  <a:pt x="90733" y="32019"/>
                  <a:pt x="90693" y="31938"/>
                </a:cubicBezTo>
                <a:lnTo>
                  <a:pt x="89927" y="31938"/>
                </a:lnTo>
                <a:lnTo>
                  <a:pt x="89927" y="29841"/>
                </a:lnTo>
                <a:lnTo>
                  <a:pt x="89685" y="29196"/>
                </a:lnTo>
                <a:lnTo>
                  <a:pt x="89685" y="31938"/>
                </a:lnTo>
                <a:lnTo>
                  <a:pt x="85128" y="31938"/>
                </a:lnTo>
                <a:lnTo>
                  <a:pt x="85128" y="27381"/>
                </a:lnTo>
                <a:lnTo>
                  <a:pt x="88919" y="27381"/>
                </a:lnTo>
                <a:cubicBezTo>
                  <a:pt x="88879" y="27301"/>
                  <a:pt x="88838" y="27220"/>
                  <a:pt x="88798" y="27139"/>
                </a:cubicBezTo>
                <a:lnTo>
                  <a:pt x="85128" y="27139"/>
                </a:lnTo>
                <a:lnTo>
                  <a:pt x="85128" y="22542"/>
                </a:lnTo>
                <a:lnTo>
                  <a:pt x="86378" y="22542"/>
                </a:lnTo>
                <a:cubicBezTo>
                  <a:pt x="86338" y="22462"/>
                  <a:pt x="86298" y="22381"/>
                  <a:pt x="86257" y="22300"/>
                </a:cubicBezTo>
                <a:lnTo>
                  <a:pt x="85128" y="22300"/>
                </a:lnTo>
                <a:lnTo>
                  <a:pt x="85128" y="20566"/>
                </a:lnTo>
                <a:cubicBezTo>
                  <a:pt x="85048" y="20445"/>
                  <a:pt x="84967" y="20324"/>
                  <a:pt x="84886" y="20203"/>
                </a:cubicBezTo>
                <a:lnTo>
                  <a:pt x="84886" y="22300"/>
                </a:lnTo>
                <a:lnTo>
                  <a:pt x="80329" y="22300"/>
                </a:lnTo>
                <a:lnTo>
                  <a:pt x="80329" y="17743"/>
                </a:lnTo>
                <a:lnTo>
                  <a:pt x="83072" y="17743"/>
                </a:lnTo>
                <a:lnTo>
                  <a:pt x="82870" y="17501"/>
                </a:lnTo>
                <a:lnTo>
                  <a:pt x="80329" y="17501"/>
                </a:lnTo>
                <a:lnTo>
                  <a:pt x="80329" y="14558"/>
                </a:lnTo>
                <a:lnTo>
                  <a:pt x="80087" y="14316"/>
                </a:lnTo>
                <a:lnTo>
                  <a:pt x="80087" y="17501"/>
                </a:lnTo>
                <a:lnTo>
                  <a:pt x="75490" y="17501"/>
                </a:lnTo>
                <a:lnTo>
                  <a:pt x="75490" y="12945"/>
                </a:lnTo>
                <a:lnTo>
                  <a:pt x="78716" y="12945"/>
                </a:lnTo>
                <a:lnTo>
                  <a:pt x="78434" y="12703"/>
                </a:lnTo>
                <a:lnTo>
                  <a:pt x="75490" y="12703"/>
                </a:lnTo>
                <a:lnTo>
                  <a:pt x="75490" y="10122"/>
                </a:lnTo>
                <a:lnTo>
                  <a:pt x="75248" y="9920"/>
                </a:lnTo>
                <a:lnTo>
                  <a:pt x="75248" y="12703"/>
                </a:lnTo>
                <a:lnTo>
                  <a:pt x="70691" y="12703"/>
                </a:lnTo>
                <a:lnTo>
                  <a:pt x="70691" y="8106"/>
                </a:lnTo>
                <a:lnTo>
                  <a:pt x="72788" y="8106"/>
                </a:lnTo>
                <a:cubicBezTo>
                  <a:pt x="72667" y="8025"/>
                  <a:pt x="72546" y="7944"/>
                  <a:pt x="72425" y="7864"/>
                </a:cubicBezTo>
                <a:lnTo>
                  <a:pt x="70691" y="7864"/>
                </a:lnTo>
                <a:lnTo>
                  <a:pt x="70691" y="6775"/>
                </a:lnTo>
                <a:cubicBezTo>
                  <a:pt x="70611" y="6694"/>
                  <a:pt x="70530" y="6654"/>
                  <a:pt x="70450" y="6613"/>
                </a:cubicBezTo>
                <a:lnTo>
                  <a:pt x="70450" y="7864"/>
                </a:lnTo>
                <a:lnTo>
                  <a:pt x="65893" y="7864"/>
                </a:lnTo>
                <a:lnTo>
                  <a:pt x="65893" y="4194"/>
                </a:lnTo>
                <a:cubicBezTo>
                  <a:pt x="65812" y="4154"/>
                  <a:pt x="65731" y="4113"/>
                  <a:pt x="65651" y="4073"/>
                </a:cubicBezTo>
                <a:lnTo>
                  <a:pt x="65651" y="7864"/>
                </a:lnTo>
                <a:lnTo>
                  <a:pt x="61054" y="7864"/>
                </a:lnTo>
                <a:lnTo>
                  <a:pt x="61054" y="3307"/>
                </a:lnTo>
                <a:lnTo>
                  <a:pt x="63796" y="3307"/>
                </a:lnTo>
                <a:lnTo>
                  <a:pt x="63191" y="3065"/>
                </a:lnTo>
                <a:lnTo>
                  <a:pt x="61054" y="3065"/>
                </a:lnTo>
                <a:lnTo>
                  <a:pt x="61054" y="2339"/>
                </a:lnTo>
                <a:cubicBezTo>
                  <a:pt x="60973" y="2299"/>
                  <a:pt x="60892" y="2258"/>
                  <a:pt x="60812" y="2258"/>
                </a:cubicBezTo>
                <a:lnTo>
                  <a:pt x="60812" y="3065"/>
                </a:lnTo>
                <a:lnTo>
                  <a:pt x="56255" y="3065"/>
                </a:lnTo>
                <a:lnTo>
                  <a:pt x="56255" y="1048"/>
                </a:lnTo>
                <a:cubicBezTo>
                  <a:pt x="56174" y="1008"/>
                  <a:pt x="56093" y="1008"/>
                  <a:pt x="56013" y="968"/>
                </a:cubicBezTo>
                <a:lnTo>
                  <a:pt x="56013" y="3065"/>
                </a:lnTo>
                <a:lnTo>
                  <a:pt x="51456" y="3065"/>
                </a:lnTo>
                <a:lnTo>
                  <a:pt x="51456" y="282"/>
                </a:lnTo>
                <a:cubicBezTo>
                  <a:pt x="51375" y="242"/>
                  <a:pt x="51295" y="242"/>
                  <a:pt x="51214" y="242"/>
                </a:cubicBezTo>
                <a:lnTo>
                  <a:pt x="51214" y="3065"/>
                </a:lnTo>
                <a:lnTo>
                  <a:pt x="46617" y="3065"/>
                </a:lnTo>
                <a:lnTo>
                  <a:pt x="46617" y="0"/>
                </a:lnTo>
                <a:lnTo>
                  <a:pt x="46496" y="0"/>
                </a:lnTo>
                <a:lnTo>
                  <a:pt x="46375" y="0"/>
                </a:lnTo>
                <a:lnTo>
                  <a:pt x="46375" y="3065"/>
                </a:lnTo>
                <a:lnTo>
                  <a:pt x="41818" y="3065"/>
                </a:lnTo>
                <a:lnTo>
                  <a:pt x="41818" y="242"/>
                </a:lnTo>
                <a:cubicBezTo>
                  <a:pt x="41737" y="242"/>
                  <a:pt x="41657" y="242"/>
                  <a:pt x="41576" y="242"/>
                </a:cubicBezTo>
                <a:lnTo>
                  <a:pt x="41576" y="3065"/>
                </a:lnTo>
                <a:lnTo>
                  <a:pt x="37019" y="3065"/>
                </a:lnTo>
                <a:lnTo>
                  <a:pt x="37019" y="968"/>
                </a:lnTo>
                <a:cubicBezTo>
                  <a:pt x="36939" y="1008"/>
                  <a:pt x="36858" y="1008"/>
                  <a:pt x="36777" y="1008"/>
                </a:cubicBezTo>
                <a:lnTo>
                  <a:pt x="36777" y="3065"/>
                </a:lnTo>
                <a:lnTo>
                  <a:pt x="32180" y="3065"/>
                </a:lnTo>
                <a:lnTo>
                  <a:pt x="32180" y="2258"/>
                </a:lnTo>
                <a:cubicBezTo>
                  <a:pt x="32099" y="2258"/>
                  <a:pt x="32019" y="2299"/>
                  <a:pt x="31938" y="2339"/>
                </a:cubicBezTo>
                <a:lnTo>
                  <a:pt x="31938" y="3065"/>
                </a:lnTo>
                <a:lnTo>
                  <a:pt x="29841" y="3065"/>
                </a:lnTo>
                <a:lnTo>
                  <a:pt x="29236" y="3307"/>
                </a:lnTo>
                <a:lnTo>
                  <a:pt x="31938" y="3307"/>
                </a:lnTo>
                <a:lnTo>
                  <a:pt x="31938" y="7904"/>
                </a:lnTo>
                <a:lnTo>
                  <a:pt x="27381" y="7904"/>
                </a:lnTo>
                <a:lnTo>
                  <a:pt x="27381" y="4113"/>
                </a:lnTo>
                <a:cubicBezTo>
                  <a:pt x="27301" y="4154"/>
                  <a:pt x="27220" y="4194"/>
                  <a:pt x="27139" y="4234"/>
                </a:cubicBezTo>
                <a:lnTo>
                  <a:pt x="27139" y="7904"/>
                </a:lnTo>
                <a:lnTo>
                  <a:pt x="22542" y="7904"/>
                </a:lnTo>
                <a:lnTo>
                  <a:pt x="22542" y="6613"/>
                </a:lnTo>
                <a:cubicBezTo>
                  <a:pt x="22462" y="6694"/>
                  <a:pt x="22381" y="6734"/>
                  <a:pt x="22300" y="6775"/>
                </a:cubicBezTo>
                <a:lnTo>
                  <a:pt x="22300" y="7904"/>
                </a:lnTo>
                <a:lnTo>
                  <a:pt x="20566" y="7904"/>
                </a:lnTo>
                <a:cubicBezTo>
                  <a:pt x="20445" y="7985"/>
                  <a:pt x="20324" y="8065"/>
                  <a:pt x="20203" y="8146"/>
                </a:cubicBezTo>
                <a:lnTo>
                  <a:pt x="22300" y="8146"/>
                </a:lnTo>
                <a:lnTo>
                  <a:pt x="22300" y="12703"/>
                </a:lnTo>
                <a:lnTo>
                  <a:pt x="17743" y="12703"/>
                </a:lnTo>
                <a:lnTo>
                  <a:pt x="17743" y="9961"/>
                </a:lnTo>
                <a:lnTo>
                  <a:pt x="17501" y="10162"/>
                </a:lnTo>
                <a:lnTo>
                  <a:pt x="17501" y="12703"/>
                </a:lnTo>
                <a:lnTo>
                  <a:pt x="14558" y="12703"/>
                </a:lnTo>
                <a:lnTo>
                  <a:pt x="14316" y="12945"/>
                </a:lnTo>
                <a:lnTo>
                  <a:pt x="17501" y="12945"/>
                </a:lnTo>
                <a:lnTo>
                  <a:pt x="17501" y="17542"/>
                </a:lnTo>
                <a:lnTo>
                  <a:pt x="12945" y="17542"/>
                </a:lnTo>
                <a:lnTo>
                  <a:pt x="12945" y="14316"/>
                </a:lnTo>
                <a:lnTo>
                  <a:pt x="12703" y="14598"/>
                </a:lnTo>
                <a:lnTo>
                  <a:pt x="12703" y="17542"/>
                </a:lnTo>
                <a:lnTo>
                  <a:pt x="10122" y="17542"/>
                </a:lnTo>
                <a:lnTo>
                  <a:pt x="9920" y="17784"/>
                </a:lnTo>
                <a:lnTo>
                  <a:pt x="12703" y="17784"/>
                </a:lnTo>
                <a:lnTo>
                  <a:pt x="12703" y="22341"/>
                </a:lnTo>
                <a:lnTo>
                  <a:pt x="8106" y="22341"/>
                </a:lnTo>
                <a:lnTo>
                  <a:pt x="8106" y="20244"/>
                </a:lnTo>
                <a:cubicBezTo>
                  <a:pt x="8025" y="20365"/>
                  <a:pt x="7944" y="20486"/>
                  <a:pt x="7864" y="20607"/>
                </a:cubicBezTo>
                <a:lnTo>
                  <a:pt x="7864" y="22341"/>
                </a:lnTo>
                <a:lnTo>
                  <a:pt x="6775" y="22341"/>
                </a:lnTo>
                <a:cubicBezTo>
                  <a:pt x="6694" y="22421"/>
                  <a:pt x="6654" y="22502"/>
                  <a:pt x="6613" y="22583"/>
                </a:cubicBezTo>
                <a:lnTo>
                  <a:pt x="7864" y="22583"/>
                </a:lnTo>
                <a:lnTo>
                  <a:pt x="7864" y="27139"/>
                </a:lnTo>
                <a:lnTo>
                  <a:pt x="4194" y="27139"/>
                </a:lnTo>
                <a:cubicBezTo>
                  <a:pt x="4154" y="27220"/>
                  <a:pt x="4113" y="27301"/>
                  <a:pt x="4073" y="27381"/>
                </a:cubicBezTo>
                <a:lnTo>
                  <a:pt x="7864" y="27381"/>
                </a:lnTo>
                <a:lnTo>
                  <a:pt x="7864" y="31978"/>
                </a:lnTo>
                <a:lnTo>
                  <a:pt x="3307" y="31978"/>
                </a:lnTo>
                <a:lnTo>
                  <a:pt x="3307" y="29236"/>
                </a:lnTo>
                <a:lnTo>
                  <a:pt x="3065" y="29841"/>
                </a:lnTo>
                <a:lnTo>
                  <a:pt x="3065" y="31978"/>
                </a:lnTo>
                <a:lnTo>
                  <a:pt x="2299" y="31978"/>
                </a:lnTo>
                <a:cubicBezTo>
                  <a:pt x="2299" y="32059"/>
                  <a:pt x="2258" y="32140"/>
                  <a:pt x="2218" y="32220"/>
                </a:cubicBezTo>
                <a:lnTo>
                  <a:pt x="3065" y="32220"/>
                </a:lnTo>
                <a:lnTo>
                  <a:pt x="3065" y="36777"/>
                </a:lnTo>
                <a:lnTo>
                  <a:pt x="1008" y="36777"/>
                </a:lnTo>
                <a:cubicBezTo>
                  <a:pt x="1008" y="36858"/>
                  <a:pt x="968" y="36939"/>
                  <a:pt x="968" y="37019"/>
                </a:cubicBezTo>
                <a:lnTo>
                  <a:pt x="3065" y="37019"/>
                </a:lnTo>
                <a:lnTo>
                  <a:pt x="3065" y="41576"/>
                </a:lnTo>
                <a:lnTo>
                  <a:pt x="242" y="41576"/>
                </a:lnTo>
                <a:cubicBezTo>
                  <a:pt x="242" y="41657"/>
                  <a:pt x="242" y="41737"/>
                  <a:pt x="242" y="41818"/>
                </a:cubicBezTo>
                <a:lnTo>
                  <a:pt x="3065" y="41818"/>
                </a:lnTo>
                <a:lnTo>
                  <a:pt x="3065" y="46415"/>
                </a:lnTo>
                <a:lnTo>
                  <a:pt x="0" y="46415"/>
                </a:lnTo>
                <a:lnTo>
                  <a:pt x="0" y="46536"/>
                </a:lnTo>
                <a:lnTo>
                  <a:pt x="0" y="46657"/>
                </a:lnTo>
                <a:lnTo>
                  <a:pt x="3065" y="46657"/>
                </a:lnTo>
                <a:lnTo>
                  <a:pt x="3065" y="51214"/>
                </a:lnTo>
                <a:lnTo>
                  <a:pt x="242" y="51214"/>
                </a:lnTo>
                <a:cubicBezTo>
                  <a:pt x="242" y="51295"/>
                  <a:pt x="242" y="51375"/>
                  <a:pt x="242" y="51456"/>
                </a:cubicBezTo>
                <a:lnTo>
                  <a:pt x="3065" y="51456"/>
                </a:lnTo>
                <a:lnTo>
                  <a:pt x="3065" y="56053"/>
                </a:lnTo>
                <a:lnTo>
                  <a:pt x="968" y="56053"/>
                </a:lnTo>
                <a:cubicBezTo>
                  <a:pt x="968" y="56134"/>
                  <a:pt x="1008" y="56174"/>
                  <a:pt x="1008" y="56295"/>
                </a:cubicBezTo>
                <a:lnTo>
                  <a:pt x="3065" y="56295"/>
                </a:lnTo>
                <a:lnTo>
                  <a:pt x="3065" y="60852"/>
                </a:lnTo>
                <a:lnTo>
                  <a:pt x="2218" y="60852"/>
                </a:lnTo>
                <a:cubicBezTo>
                  <a:pt x="2258" y="60933"/>
                  <a:pt x="2299" y="61013"/>
                  <a:pt x="2299" y="61094"/>
                </a:cubicBezTo>
                <a:lnTo>
                  <a:pt x="3065" y="61094"/>
                </a:lnTo>
                <a:lnTo>
                  <a:pt x="3065" y="63191"/>
                </a:lnTo>
                <a:lnTo>
                  <a:pt x="3307" y="63836"/>
                </a:lnTo>
                <a:lnTo>
                  <a:pt x="3307" y="61094"/>
                </a:lnTo>
                <a:lnTo>
                  <a:pt x="7864" y="61094"/>
                </a:lnTo>
                <a:lnTo>
                  <a:pt x="7864" y="65651"/>
                </a:lnTo>
                <a:lnTo>
                  <a:pt x="4073" y="65651"/>
                </a:lnTo>
                <a:cubicBezTo>
                  <a:pt x="4113" y="65731"/>
                  <a:pt x="4154" y="65812"/>
                  <a:pt x="4194" y="65893"/>
                </a:cubicBezTo>
                <a:lnTo>
                  <a:pt x="7864" y="65893"/>
                </a:lnTo>
                <a:lnTo>
                  <a:pt x="7864" y="70490"/>
                </a:lnTo>
                <a:lnTo>
                  <a:pt x="6613" y="70490"/>
                </a:lnTo>
                <a:cubicBezTo>
                  <a:pt x="6654" y="70570"/>
                  <a:pt x="6694" y="70651"/>
                  <a:pt x="6775" y="70732"/>
                </a:cubicBezTo>
                <a:lnTo>
                  <a:pt x="7864" y="70732"/>
                </a:lnTo>
                <a:lnTo>
                  <a:pt x="7864" y="72466"/>
                </a:lnTo>
                <a:cubicBezTo>
                  <a:pt x="7944" y="72587"/>
                  <a:pt x="8025" y="72708"/>
                  <a:pt x="8106" y="72829"/>
                </a:cubicBezTo>
                <a:lnTo>
                  <a:pt x="8106" y="70732"/>
                </a:lnTo>
                <a:lnTo>
                  <a:pt x="12703" y="70732"/>
                </a:lnTo>
                <a:lnTo>
                  <a:pt x="12703" y="75289"/>
                </a:lnTo>
                <a:lnTo>
                  <a:pt x="9920" y="75289"/>
                </a:lnTo>
                <a:lnTo>
                  <a:pt x="10122" y="75531"/>
                </a:lnTo>
                <a:lnTo>
                  <a:pt x="12703" y="75531"/>
                </a:lnTo>
                <a:lnTo>
                  <a:pt x="12703" y="78474"/>
                </a:lnTo>
                <a:lnTo>
                  <a:pt x="12945" y="78716"/>
                </a:lnTo>
                <a:lnTo>
                  <a:pt x="12945" y="75531"/>
                </a:lnTo>
                <a:lnTo>
                  <a:pt x="17501" y="75531"/>
                </a:lnTo>
                <a:lnTo>
                  <a:pt x="17501" y="80087"/>
                </a:lnTo>
                <a:lnTo>
                  <a:pt x="14316" y="80087"/>
                </a:lnTo>
                <a:lnTo>
                  <a:pt x="14558" y="80329"/>
                </a:lnTo>
                <a:lnTo>
                  <a:pt x="17501" y="80329"/>
                </a:lnTo>
                <a:lnTo>
                  <a:pt x="17501" y="82910"/>
                </a:lnTo>
                <a:lnTo>
                  <a:pt x="17743" y="83072"/>
                </a:lnTo>
                <a:lnTo>
                  <a:pt x="17743" y="80329"/>
                </a:lnTo>
                <a:lnTo>
                  <a:pt x="22300" y="80329"/>
                </a:lnTo>
                <a:lnTo>
                  <a:pt x="22300" y="84927"/>
                </a:lnTo>
                <a:lnTo>
                  <a:pt x="20203" y="84927"/>
                </a:lnTo>
                <a:cubicBezTo>
                  <a:pt x="20324" y="85007"/>
                  <a:pt x="20445" y="85088"/>
                  <a:pt x="20566" y="85168"/>
                </a:cubicBezTo>
                <a:lnTo>
                  <a:pt x="22300" y="85168"/>
                </a:lnTo>
                <a:lnTo>
                  <a:pt x="22300" y="86257"/>
                </a:lnTo>
                <a:cubicBezTo>
                  <a:pt x="22381" y="86338"/>
                  <a:pt x="22462" y="86378"/>
                  <a:pt x="22542" y="86419"/>
                </a:cubicBezTo>
                <a:lnTo>
                  <a:pt x="22542" y="85168"/>
                </a:lnTo>
                <a:lnTo>
                  <a:pt x="27139" y="85168"/>
                </a:lnTo>
                <a:lnTo>
                  <a:pt x="27139" y="88838"/>
                </a:lnTo>
                <a:cubicBezTo>
                  <a:pt x="27220" y="88878"/>
                  <a:pt x="27301" y="88919"/>
                  <a:pt x="27381" y="88959"/>
                </a:cubicBezTo>
                <a:lnTo>
                  <a:pt x="27381" y="85168"/>
                </a:lnTo>
                <a:lnTo>
                  <a:pt x="31938" y="85168"/>
                </a:lnTo>
                <a:lnTo>
                  <a:pt x="31938" y="89725"/>
                </a:lnTo>
                <a:lnTo>
                  <a:pt x="29236" y="89725"/>
                </a:lnTo>
                <a:lnTo>
                  <a:pt x="29841" y="89967"/>
                </a:lnTo>
                <a:lnTo>
                  <a:pt x="31938" y="89967"/>
                </a:lnTo>
                <a:lnTo>
                  <a:pt x="31938" y="90733"/>
                </a:lnTo>
                <a:cubicBezTo>
                  <a:pt x="32019" y="90733"/>
                  <a:pt x="32099" y="90774"/>
                  <a:pt x="32180" y="90814"/>
                </a:cubicBezTo>
                <a:lnTo>
                  <a:pt x="32180" y="89967"/>
                </a:lnTo>
                <a:lnTo>
                  <a:pt x="36777" y="89967"/>
                </a:lnTo>
                <a:lnTo>
                  <a:pt x="36777" y="92024"/>
                </a:lnTo>
                <a:cubicBezTo>
                  <a:pt x="36858" y="92024"/>
                  <a:pt x="36939" y="92064"/>
                  <a:pt x="37019" y="92064"/>
                </a:cubicBezTo>
                <a:lnTo>
                  <a:pt x="37019" y="89967"/>
                </a:lnTo>
                <a:lnTo>
                  <a:pt x="41576" y="89967"/>
                </a:lnTo>
                <a:lnTo>
                  <a:pt x="41576" y="92790"/>
                </a:lnTo>
                <a:cubicBezTo>
                  <a:pt x="41657" y="92790"/>
                  <a:pt x="41737" y="92790"/>
                  <a:pt x="41818" y="92790"/>
                </a:cubicBezTo>
                <a:lnTo>
                  <a:pt x="41818" y="89967"/>
                </a:lnTo>
                <a:lnTo>
                  <a:pt x="46375" y="89967"/>
                </a:lnTo>
                <a:lnTo>
                  <a:pt x="46375" y="93032"/>
                </a:lnTo>
                <a:lnTo>
                  <a:pt x="46496" y="93032"/>
                </a:lnTo>
                <a:lnTo>
                  <a:pt x="46617" y="93032"/>
                </a:lnTo>
                <a:lnTo>
                  <a:pt x="46617" y="89967"/>
                </a:lnTo>
                <a:lnTo>
                  <a:pt x="51214" y="89967"/>
                </a:lnTo>
                <a:lnTo>
                  <a:pt x="51214" y="92790"/>
                </a:lnTo>
                <a:cubicBezTo>
                  <a:pt x="51295" y="92790"/>
                  <a:pt x="51375" y="92790"/>
                  <a:pt x="51456" y="92790"/>
                </a:cubicBezTo>
                <a:lnTo>
                  <a:pt x="51456" y="89967"/>
                </a:lnTo>
                <a:lnTo>
                  <a:pt x="56013" y="89967"/>
                </a:lnTo>
                <a:lnTo>
                  <a:pt x="56013" y="92064"/>
                </a:lnTo>
                <a:cubicBezTo>
                  <a:pt x="56093" y="92064"/>
                  <a:pt x="56174" y="92024"/>
                  <a:pt x="56255" y="92024"/>
                </a:cubicBezTo>
                <a:lnTo>
                  <a:pt x="56255" y="89967"/>
                </a:lnTo>
                <a:lnTo>
                  <a:pt x="60812" y="89967"/>
                </a:lnTo>
                <a:lnTo>
                  <a:pt x="60812" y="90814"/>
                </a:lnTo>
                <a:cubicBezTo>
                  <a:pt x="60892" y="90774"/>
                  <a:pt x="60973" y="90733"/>
                  <a:pt x="61054" y="90733"/>
                </a:cubicBezTo>
                <a:lnTo>
                  <a:pt x="61054" y="89967"/>
                </a:lnTo>
                <a:lnTo>
                  <a:pt x="63191" y="89967"/>
                </a:lnTo>
                <a:lnTo>
                  <a:pt x="63796" y="89725"/>
                </a:lnTo>
                <a:lnTo>
                  <a:pt x="61054" y="89725"/>
                </a:lnTo>
                <a:lnTo>
                  <a:pt x="61054" y="85168"/>
                </a:lnTo>
                <a:lnTo>
                  <a:pt x="65651" y="85168"/>
                </a:lnTo>
                <a:lnTo>
                  <a:pt x="65651" y="88959"/>
                </a:lnTo>
                <a:cubicBezTo>
                  <a:pt x="65731" y="88919"/>
                  <a:pt x="65812" y="88878"/>
                  <a:pt x="65893" y="88838"/>
                </a:cubicBezTo>
                <a:lnTo>
                  <a:pt x="65893" y="85168"/>
                </a:lnTo>
                <a:lnTo>
                  <a:pt x="70450" y="85168"/>
                </a:lnTo>
                <a:lnTo>
                  <a:pt x="70450" y="86419"/>
                </a:lnTo>
                <a:cubicBezTo>
                  <a:pt x="70530" y="86378"/>
                  <a:pt x="70611" y="86338"/>
                  <a:pt x="70691" y="86257"/>
                </a:cubicBezTo>
                <a:lnTo>
                  <a:pt x="70691" y="85168"/>
                </a:lnTo>
                <a:lnTo>
                  <a:pt x="72425" y="85168"/>
                </a:lnTo>
                <a:cubicBezTo>
                  <a:pt x="72546" y="85088"/>
                  <a:pt x="72667" y="85007"/>
                  <a:pt x="72788" y="84927"/>
                </a:cubicBezTo>
                <a:lnTo>
                  <a:pt x="70691" y="84927"/>
                </a:lnTo>
                <a:lnTo>
                  <a:pt x="70691" y="80329"/>
                </a:lnTo>
                <a:lnTo>
                  <a:pt x="75248" y="80329"/>
                </a:lnTo>
                <a:lnTo>
                  <a:pt x="75248" y="83072"/>
                </a:lnTo>
                <a:lnTo>
                  <a:pt x="75490" y="82910"/>
                </a:lnTo>
                <a:lnTo>
                  <a:pt x="75490" y="80329"/>
                </a:lnTo>
                <a:lnTo>
                  <a:pt x="78434" y="80329"/>
                </a:lnTo>
                <a:lnTo>
                  <a:pt x="78716" y="80087"/>
                </a:lnTo>
                <a:lnTo>
                  <a:pt x="75490" y="80087"/>
                </a:lnTo>
                <a:lnTo>
                  <a:pt x="75490" y="75531"/>
                </a:lnTo>
                <a:lnTo>
                  <a:pt x="80087" y="75531"/>
                </a:lnTo>
                <a:lnTo>
                  <a:pt x="80087" y="78716"/>
                </a:lnTo>
                <a:lnTo>
                  <a:pt x="80329" y="78474"/>
                </a:lnTo>
                <a:lnTo>
                  <a:pt x="80329" y="75531"/>
                </a:lnTo>
                <a:lnTo>
                  <a:pt x="82870" y="75531"/>
                </a:lnTo>
                <a:lnTo>
                  <a:pt x="83072" y="75289"/>
                </a:lnTo>
                <a:lnTo>
                  <a:pt x="80329" y="75289"/>
                </a:lnTo>
                <a:lnTo>
                  <a:pt x="80329" y="70732"/>
                </a:lnTo>
                <a:lnTo>
                  <a:pt x="84886" y="70732"/>
                </a:lnTo>
                <a:lnTo>
                  <a:pt x="84886" y="72829"/>
                </a:lnTo>
                <a:cubicBezTo>
                  <a:pt x="84967" y="72708"/>
                  <a:pt x="85048" y="72587"/>
                  <a:pt x="85128" y="72466"/>
                </a:cubicBezTo>
                <a:lnTo>
                  <a:pt x="85128" y="70732"/>
                </a:lnTo>
                <a:lnTo>
                  <a:pt x="86257" y="70732"/>
                </a:lnTo>
                <a:cubicBezTo>
                  <a:pt x="86298" y="70651"/>
                  <a:pt x="86338" y="70570"/>
                  <a:pt x="86378" y="70490"/>
                </a:cubicBezTo>
                <a:lnTo>
                  <a:pt x="85128" y="70490"/>
                </a:lnTo>
                <a:lnTo>
                  <a:pt x="85128" y="65893"/>
                </a:lnTo>
                <a:lnTo>
                  <a:pt x="88798" y="65893"/>
                </a:lnTo>
                <a:cubicBezTo>
                  <a:pt x="88838" y="65812"/>
                  <a:pt x="88879" y="65731"/>
                  <a:pt x="88919" y="65651"/>
                </a:cubicBezTo>
                <a:lnTo>
                  <a:pt x="85128" y="65651"/>
                </a:lnTo>
                <a:lnTo>
                  <a:pt x="85128" y="61094"/>
                </a:lnTo>
                <a:lnTo>
                  <a:pt x="89685" y="61094"/>
                </a:lnTo>
                <a:close/>
                <a:moveTo>
                  <a:pt x="85128" y="32180"/>
                </a:moveTo>
                <a:lnTo>
                  <a:pt x="89685" y="32180"/>
                </a:lnTo>
                <a:lnTo>
                  <a:pt x="89685" y="36777"/>
                </a:lnTo>
                <a:lnTo>
                  <a:pt x="85128" y="36777"/>
                </a:lnTo>
                <a:close/>
                <a:moveTo>
                  <a:pt x="85128" y="37019"/>
                </a:moveTo>
                <a:lnTo>
                  <a:pt x="89685" y="37019"/>
                </a:lnTo>
                <a:lnTo>
                  <a:pt x="89685" y="41576"/>
                </a:lnTo>
                <a:lnTo>
                  <a:pt x="85128" y="41576"/>
                </a:lnTo>
                <a:close/>
                <a:moveTo>
                  <a:pt x="85128" y="41818"/>
                </a:moveTo>
                <a:lnTo>
                  <a:pt x="89685" y="41818"/>
                </a:lnTo>
                <a:lnTo>
                  <a:pt x="89685" y="46375"/>
                </a:lnTo>
                <a:lnTo>
                  <a:pt x="85128" y="46375"/>
                </a:lnTo>
                <a:close/>
                <a:moveTo>
                  <a:pt x="85128" y="46617"/>
                </a:moveTo>
                <a:lnTo>
                  <a:pt x="89685" y="46617"/>
                </a:lnTo>
                <a:lnTo>
                  <a:pt x="89685" y="51214"/>
                </a:lnTo>
                <a:lnTo>
                  <a:pt x="85128" y="51214"/>
                </a:lnTo>
                <a:close/>
                <a:moveTo>
                  <a:pt x="85128" y="51456"/>
                </a:moveTo>
                <a:lnTo>
                  <a:pt x="89685" y="51456"/>
                </a:lnTo>
                <a:lnTo>
                  <a:pt x="89685" y="56013"/>
                </a:lnTo>
                <a:lnTo>
                  <a:pt x="85128" y="56013"/>
                </a:lnTo>
                <a:close/>
                <a:moveTo>
                  <a:pt x="85128" y="56255"/>
                </a:moveTo>
                <a:lnTo>
                  <a:pt x="89685" y="56255"/>
                </a:lnTo>
                <a:lnTo>
                  <a:pt x="89685" y="60812"/>
                </a:lnTo>
                <a:lnTo>
                  <a:pt x="85128" y="60812"/>
                </a:lnTo>
                <a:close/>
                <a:moveTo>
                  <a:pt x="7904" y="60812"/>
                </a:moveTo>
                <a:lnTo>
                  <a:pt x="3347" y="60812"/>
                </a:lnTo>
                <a:lnTo>
                  <a:pt x="3347" y="56255"/>
                </a:lnTo>
                <a:lnTo>
                  <a:pt x="7904" y="56255"/>
                </a:lnTo>
                <a:close/>
                <a:moveTo>
                  <a:pt x="7904" y="56013"/>
                </a:moveTo>
                <a:lnTo>
                  <a:pt x="3347" y="56013"/>
                </a:lnTo>
                <a:lnTo>
                  <a:pt x="3347" y="51456"/>
                </a:lnTo>
                <a:lnTo>
                  <a:pt x="7904" y="51456"/>
                </a:lnTo>
                <a:close/>
                <a:moveTo>
                  <a:pt x="7904" y="51214"/>
                </a:moveTo>
                <a:lnTo>
                  <a:pt x="3347" y="51214"/>
                </a:lnTo>
                <a:lnTo>
                  <a:pt x="3347" y="46617"/>
                </a:lnTo>
                <a:lnTo>
                  <a:pt x="7904" y="46617"/>
                </a:lnTo>
                <a:close/>
                <a:moveTo>
                  <a:pt x="7904" y="46375"/>
                </a:moveTo>
                <a:lnTo>
                  <a:pt x="3347" y="46375"/>
                </a:lnTo>
                <a:lnTo>
                  <a:pt x="3347" y="41818"/>
                </a:lnTo>
                <a:lnTo>
                  <a:pt x="7904" y="41818"/>
                </a:lnTo>
                <a:close/>
                <a:moveTo>
                  <a:pt x="7904" y="41576"/>
                </a:moveTo>
                <a:lnTo>
                  <a:pt x="3347" y="41576"/>
                </a:lnTo>
                <a:lnTo>
                  <a:pt x="3347" y="37019"/>
                </a:lnTo>
                <a:lnTo>
                  <a:pt x="7904" y="37019"/>
                </a:lnTo>
                <a:close/>
                <a:moveTo>
                  <a:pt x="7904" y="36777"/>
                </a:moveTo>
                <a:lnTo>
                  <a:pt x="3347" y="36777"/>
                </a:lnTo>
                <a:lnTo>
                  <a:pt x="3347" y="32180"/>
                </a:lnTo>
                <a:lnTo>
                  <a:pt x="7904" y="32180"/>
                </a:lnTo>
                <a:close/>
                <a:moveTo>
                  <a:pt x="12703" y="70449"/>
                </a:moveTo>
                <a:lnTo>
                  <a:pt x="8146" y="70449"/>
                </a:lnTo>
                <a:lnTo>
                  <a:pt x="8146" y="65893"/>
                </a:lnTo>
                <a:lnTo>
                  <a:pt x="12703" y="65893"/>
                </a:lnTo>
                <a:close/>
                <a:moveTo>
                  <a:pt x="12703" y="65610"/>
                </a:moveTo>
                <a:lnTo>
                  <a:pt x="8146" y="65610"/>
                </a:lnTo>
                <a:lnTo>
                  <a:pt x="8146" y="61054"/>
                </a:lnTo>
                <a:lnTo>
                  <a:pt x="12703" y="61054"/>
                </a:lnTo>
                <a:close/>
                <a:moveTo>
                  <a:pt x="12703" y="60812"/>
                </a:moveTo>
                <a:lnTo>
                  <a:pt x="8146" y="60812"/>
                </a:lnTo>
                <a:lnTo>
                  <a:pt x="8146" y="56255"/>
                </a:lnTo>
                <a:lnTo>
                  <a:pt x="12703" y="56255"/>
                </a:lnTo>
                <a:close/>
                <a:moveTo>
                  <a:pt x="12703" y="56013"/>
                </a:moveTo>
                <a:lnTo>
                  <a:pt x="8146" y="56013"/>
                </a:lnTo>
                <a:lnTo>
                  <a:pt x="8146" y="51456"/>
                </a:lnTo>
                <a:lnTo>
                  <a:pt x="12703" y="51456"/>
                </a:lnTo>
                <a:close/>
                <a:moveTo>
                  <a:pt x="12703" y="51174"/>
                </a:moveTo>
                <a:lnTo>
                  <a:pt x="8146" y="51174"/>
                </a:lnTo>
                <a:lnTo>
                  <a:pt x="8146" y="46617"/>
                </a:lnTo>
                <a:lnTo>
                  <a:pt x="12703" y="46617"/>
                </a:lnTo>
                <a:close/>
                <a:moveTo>
                  <a:pt x="12703" y="46375"/>
                </a:moveTo>
                <a:lnTo>
                  <a:pt x="8146" y="46375"/>
                </a:lnTo>
                <a:lnTo>
                  <a:pt x="8146" y="41818"/>
                </a:lnTo>
                <a:lnTo>
                  <a:pt x="12703" y="41818"/>
                </a:lnTo>
                <a:close/>
                <a:moveTo>
                  <a:pt x="12703" y="41576"/>
                </a:moveTo>
                <a:lnTo>
                  <a:pt x="8146" y="41576"/>
                </a:lnTo>
                <a:lnTo>
                  <a:pt x="8146" y="36979"/>
                </a:lnTo>
                <a:lnTo>
                  <a:pt x="12703" y="36979"/>
                </a:lnTo>
                <a:close/>
                <a:moveTo>
                  <a:pt x="12703" y="36737"/>
                </a:moveTo>
                <a:lnTo>
                  <a:pt x="8146" y="36737"/>
                </a:lnTo>
                <a:lnTo>
                  <a:pt x="8146" y="32180"/>
                </a:lnTo>
                <a:lnTo>
                  <a:pt x="12703" y="32180"/>
                </a:lnTo>
                <a:close/>
                <a:moveTo>
                  <a:pt x="12703" y="31938"/>
                </a:moveTo>
                <a:lnTo>
                  <a:pt x="8146" y="31938"/>
                </a:lnTo>
                <a:lnTo>
                  <a:pt x="8146" y="27381"/>
                </a:lnTo>
                <a:lnTo>
                  <a:pt x="12703" y="27381"/>
                </a:lnTo>
                <a:close/>
                <a:moveTo>
                  <a:pt x="12703" y="27139"/>
                </a:moveTo>
                <a:lnTo>
                  <a:pt x="8146" y="27139"/>
                </a:lnTo>
                <a:lnTo>
                  <a:pt x="8146" y="22542"/>
                </a:lnTo>
                <a:lnTo>
                  <a:pt x="12703" y="22542"/>
                </a:lnTo>
                <a:close/>
                <a:moveTo>
                  <a:pt x="17542" y="75248"/>
                </a:moveTo>
                <a:lnTo>
                  <a:pt x="12945" y="75248"/>
                </a:lnTo>
                <a:lnTo>
                  <a:pt x="12945" y="70651"/>
                </a:lnTo>
                <a:lnTo>
                  <a:pt x="17542" y="70651"/>
                </a:lnTo>
                <a:close/>
                <a:moveTo>
                  <a:pt x="17542" y="70449"/>
                </a:moveTo>
                <a:lnTo>
                  <a:pt x="12945" y="70449"/>
                </a:lnTo>
                <a:lnTo>
                  <a:pt x="12945" y="65852"/>
                </a:lnTo>
                <a:lnTo>
                  <a:pt x="17542" y="65852"/>
                </a:lnTo>
                <a:close/>
                <a:moveTo>
                  <a:pt x="17542" y="65610"/>
                </a:moveTo>
                <a:lnTo>
                  <a:pt x="12945" y="65610"/>
                </a:lnTo>
                <a:lnTo>
                  <a:pt x="12945" y="61054"/>
                </a:lnTo>
                <a:lnTo>
                  <a:pt x="17542" y="61054"/>
                </a:lnTo>
                <a:close/>
                <a:moveTo>
                  <a:pt x="17542" y="60812"/>
                </a:moveTo>
                <a:lnTo>
                  <a:pt x="12945" y="60812"/>
                </a:lnTo>
                <a:lnTo>
                  <a:pt x="12945" y="56214"/>
                </a:lnTo>
                <a:lnTo>
                  <a:pt x="17542" y="56214"/>
                </a:lnTo>
                <a:close/>
                <a:moveTo>
                  <a:pt x="17542" y="55972"/>
                </a:moveTo>
                <a:lnTo>
                  <a:pt x="12945" y="55972"/>
                </a:lnTo>
                <a:lnTo>
                  <a:pt x="12945" y="51416"/>
                </a:lnTo>
                <a:lnTo>
                  <a:pt x="17542" y="51416"/>
                </a:lnTo>
                <a:close/>
                <a:moveTo>
                  <a:pt x="17542" y="51174"/>
                </a:moveTo>
                <a:lnTo>
                  <a:pt x="12945" y="51174"/>
                </a:lnTo>
                <a:lnTo>
                  <a:pt x="12945" y="46617"/>
                </a:lnTo>
                <a:lnTo>
                  <a:pt x="17542" y="46617"/>
                </a:lnTo>
                <a:close/>
                <a:moveTo>
                  <a:pt x="17542" y="46375"/>
                </a:moveTo>
                <a:lnTo>
                  <a:pt x="12945" y="46375"/>
                </a:lnTo>
                <a:lnTo>
                  <a:pt x="12945" y="41778"/>
                </a:lnTo>
                <a:lnTo>
                  <a:pt x="17542" y="41778"/>
                </a:lnTo>
                <a:close/>
                <a:moveTo>
                  <a:pt x="17542" y="41536"/>
                </a:moveTo>
                <a:lnTo>
                  <a:pt x="12945" y="41536"/>
                </a:lnTo>
                <a:lnTo>
                  <a:pt x="12945" y="36979"/>
                </a:lnTo>
                <a:lnTo>
                  <a:pt x="17542" y="36979"/>
                </a:lnTo>
                <a:close/>
                <a:moveTo>
                  <a:pt x="17542" y="36737"/>
                </a:moveTo>
                <a:lnTo>
                  <a:pt x="12945" y="36737"/>
                </a:lnTo>
                <a:lnTo>
                  <a:pt x="12945" y="32180"/>
                </a:lnTo>
                <a:lnTo>
                  <a:pt x="17542" y="32180"/>
                </a:lnTo>
                <a:close/>
                <a:moveTo>
                  <a:pt x="17542" y="31938"/>
                </a:moveTo>
                <a:lnTo>
                  <a:pt x="12945" y="31938"/>
                </a:lnTo>
                <a:lnTo>
                  <a:pt x="12945" y="27341"/>
                </a:lnTo>
                <a:lnTo>
                  <a:pt x="17542" y="27341"/>
                </a:lnTo>
                <a:close/>
                <a:moveTo>
                  <a:pt x="17542" y="27099"/>
                </a:moveTo>
                <a:lnTo>
                  <a:pt x="12945" y="27099"/>
                </a:lnTo>
                <a:lnTo>
                  <a:pt x="12945" y="22542"/>
                </a:lnTo>
                <a:lnTo>
                  <a:pt x="17542" y="22542"/>
                </a:lnTo>
                <a:close/>
                <a:moveTo>
                  <a:pt x="17542" y="22300"/>
                </a:moveTo>
                <a:lnTo>
                  <a:pt x="12945" y="22300"/>
                </a:lnTo>
                <a:lnTo>
                  <a:pt x="12945" y="17743"/>
                </a:lnTo>
                <a:lnTo>
                  <a:pt x="17542" y="17743"/>
                </a:lnTo>
                <a:close/>
                <a:moveTo>
                  <a:pt x="22341" y="80047"/>
                </a:moveTo>
                <a:lnTo>
                  <a:pt x="17784" y="80047"/>
                </a:lnTo>
                <a:lnTo>
                  <a:pt x="17784" y="75450"/>
                </a:lnTo>
                <a:lnTo>
                  <a:pt x="22341" y="75450"/>
                </a:lnTo>
                <a:close/>
                <a:moveTo>
                  <a:pt x="22341" y="75208"/>
                </a:moveTo>
                <a:lnTo>
                  <a:pt x="17784" y="75208"/>
                </a:lnTo>
                <a:lnTo>
                  <a:pt x="17784" y="70651"/>
                </a:lnTo>
                <a:lnTo>
                  <a:pt x="22341" y="70651"/>
                </a:lnTo>
                <a:close/>
                <a:moveTo>
                  <a:pt x="22341" y="70409"/>
                </a:moveTo>
                <a:lnTo>
                  <a:pt x="17784" y="70409"/>
                </a:lnTo>
                <a:lnTo>
                  <a:pt x="17784" y="65852"/>
                </a:lnTo>
                <a:lnTo>
                  <a:pt x="22341" y="65852"/>
                </a:lnTo>
                <a:close/>
                <a:moveTo>
                  <a:pt x="22341" y="65610"/>
                </a:moveTo>
                <a:lnTo>
                  <a:pt x="17784" y="65610"/>
                </a:lnTo>
                <a:lnTo>
                  <a:pt x="17784" y="61013"/>
                </a:lnTo>
                <a:lnTo>
                  <a:pt x="22341" y="61013"/>
                </a:lnTo>
                <a:close/>
                <a:moveTo>
                  <a:pt x="22341" y="60771"/>
                </a:moveTo>
                <a:lnTo>
                  <a:pt x="17784" y="60771"/>
                </a:lnTo>
                <a:lnTo>
                  <a:pt x="17784" y="56214"/>
                </a:lnTo>
                <a:lnTo>
                  <a:pt x="22341" y="56214"/>
                </a:lnTo>
                <a:close/>
                <a:moveTo>
                  <a:pt x="22341" y="55972"/>
                </a:moveTo>
                <a:lnTo>
                  <a:pt x="17784" y="55972"/>
                </a:lnTo>
                <a:lnTo>
                  <a:pt x="17784" y="51416"/>
                </a:lnTo>
                <a:lnTo>
                  <a:pt x="22341" y="51416"/>
                </a:lnTo>
                <a:close/>
                <a:moveTo>
                  <a:pt x="22341" y="51174"/>
                </a:moveTo>
                <a:lnTo>
                  <a:pt x="17784" y="51174"/>
                </a:lnTo>
                <a:lnTo>
                  <a:pt x="17784" y="46577"/>
                </a:lnTo>
                <a:lnTo>
                  <a:pt x="22341" y="46577"/>
                </a:lnTo>
                <a:close/>
                <a:moveTo>
                  <a:pt x="22341" y="46335"/>
                </a:moveTo>
                <a:lnTo>
                  <a:pt x="17784" y="46335"/>
                </a:lnTo>
                <a:lnTo>
                  <a:pt x="17784" y="41778"/>
                </a:lnTo>
                <a:lnTo>
                  <a:pt x="22341" y="41778"/>
                </a:lnTo>
                <a:close/>
                <a:moveTo>
                  <a:pt x="22341" y="41536"/>
                </a:moveTo>
                <a:lnTo>
                  <a:pt x="17784" y="41536"/>
                </a:lnTo>
                <a:lnTo>
                  <a:pt x="17784" y="36939"/>
                </a:lnTo>
                <a:lnTo>
                  <a:pt x="22341" y="36939"/>
                </a:lnTo>
                <a:close/>
                <a:moveTo>
                  <a:pt x="22341" y="36737"/>
                </a:moveTo>
                <a:lnTo>
                  <a:pt x="17784" y="36737"/>
                </a:lnTo>
                <a:lnTo>
                  <a:pt x="17784" y="32140"/>
                </a:lnTo>
                <a:lnTo>
                  <a:pt x="22341" y="32140"/>
                </a:lnTo>
                <a:close/>
                <a:moveTo>
                  <a:pt x="22341" y="31898"/>
                </a:moveTo>
                <a:lnTo>
                  <a:pt x="17784" y="31898"/>
                </a:lnTo>
                <a:lnTo>
                  <a:pt x="17784" y="27341"/>
                </a:lnTo>
                <a:lnTo>
                  <a:pt x="22341" y="27341"/>
                </a:lnTo>
                <a:close/>
                <a:moveTo>
                  <a:pt x="22341" y="27099"/>
                </a:moveTo>
                <a:lnTo>
                  <a:pt x="17784" y="27099"/>
                </a:lnTo>
                <a:lnTo>
                  <a:pt x="17784" y="22502"/>
                </a:lnTo>
                <a:lnTo>
                  <a:pt x="22341" y="22502"/>
                </a:lnTo>
                <a:close/>
                <a:moveTo>
                  <a:pt x="22341" y="22260"/>
                </a:moveTo>
                <a:lnTo>
                  <a:pt x="17784" y="22260"/>
                </a:lnTo>
                <a:lnTo>
                  <a:pt x="17784" y="17703"/>
                </a:lnTo>
                <a:lnTo>
                  <a:pt x="22341" y="17703"/>
                </a:lnTo>
                <a:close/>
                <a:moveTo>
                  <a:pt x="22341" y="17461"/>
                </a:moveTo>
                <a:lnTo>
                  <a:pt x="17784" y="17461"/>
                </a:lnTo>
                <a:lnTo>
                  <a:pt x="17784" y="12904"/>
                </a:lnTo>
                <a:lnTo>
                  <a:pt x="22341" y="12904"/>
                </a:lnTo>
                <a:close/>
                <a:moveTo>
                  <a:pt x="27139" y="84846"/>
                </a:moveTo>
                <a:lnTo>
                  <a:pt x="22583" y="84846"/>
                </a:lnTo>
                <a:lnTo>
                  <a:pt x="22583" y="80249"/>
                </a:lnTo>
                <a:lnTo>
                  <a:pt x="27139" y="80249"/>
                </a:lnTo>
                <a:close/>
                <a:moveTo>
                  <a:pt x="27139" y="80007"/>
                </a:moveTo>
                <a:lnTo>
                  <a:pt x="22583" y="80007"/>
                </a:lnTo>
                <a:lnTo>
                  <a:pt x="22583" y="75450"/>
                </a:lnTo>
                <a:lnTo>
                  <a:pt x="27139" y="75450"/>
                </a:lnTo>
                <a:close/>
                <a:moveTo>
                  <a:pt x="27139" y="75208"/>
                </a:moveTo>
                <a:lnTo>
                  <a:pt x="22583" y="75208"/>
                </a:lnTo>
                <a:lnTo>
                  <a:pt x="22583" y="70611"/>
                </a:lnTo>
                <a:lnTo>
                  <a:pt x="27139" y="70611"/>
                </a:lnTo>
                <a:close/>
                <a:moveTo>
                  <a:pt x="27139" y="70369"/>
                </a:moveTo>
                <a:lnTo>
                  <a:pt x="22583" y="70369"/>
                </a:lnTo>
                <a:lnTo>
                  <a:pt x="22583" y="65812"/>
                </a:lnTo>
                <a:lnTo>
                  <a:pt x="27139" y="65812"/>
                </a:lnTo>
                <a:close/>
                <a:moveTo>
                  <a:pt x="27139" y="65570"/>
                </a:moveTo>
                <a:lnTo>
                  <a:pt x="22583" y="65570"/>
                </a:lnTo>
                <a:lnTo>
                  <a:pt x="22583" y="61013"/>
                </a:lnTo>
                <a:lnTo>
                  <a:pt x="27139" y="61013"/>
                </a:lnTo>
                <a:close/>
                <a:moveTo>
                  <a:pt x="27139" y="60771"/>
                </a:moveTo>
                <a:lnTo>
                  <a:pt x="22583" y="60771"/>
                </a:lnTo>
                <a:lnTo>
                  <a:pt x="22583" y="56174"/>
                </a:lnTo>
                <a:lnTo>
                  <a:pt x="27139" y="56174"/>
                </a:lnTo>
                <a:close/>
                <a:moveTo>
                  <a:pt x="27139" y="55932"/>
                </a:moveTo>
                <a:lnTo>
                  <a:pt x="22583" y="55932"/>
                </a:lnTo>
                <a:lnTo>
                  <a:pt x="22583" y="51375"/>
                </a:lnTo>
                <a:lnTo>
                  <a:pt x="27139" y="51375"/>
                </a:lnTo>
                <a:close/>
                <a:moveTo>
                  <a:pt x="27139" y="51133"/>
                </a:moveTo>
                <a:lnTo>
                  <a:pt x="22583" y="51133"/>
                </a:lnTo>
                <a:lnTo>
                  <a:pt x="22583" y="46577"/>
                </a:lnTo>
                <a:lnTo>
                  <a:pt x="27139" y="46577"/>
                </a:lnTo>
                <a:close/>
                <a:moveTo>
                  <a:pt x="27139" y="46335"/>
                </a:moveTo>
                <a:lnTo>
                  <a:pt x="22583" y="46335"/>
                </a:lnTo>
                <a:lnTo>
                  <a:pt x="22583" y="41737"/>
                </a:lnTo>
                <a:lnTo>
                  <a:pt x="27139" y="41737"/>
                </a:lnTo>
                <a:close/>
                <a:moveTo>
                  <a:pt x="27139" y="41495"/>
                </a:moveTo>
                <a:lnTo>
                  <a:pt x="22583" y="41495"/>
                </a:lnTo>
                <a:lnTo>
                  <a:pt x="22583" y="36939"/>
                </a:lnTo>
                <a:lnTo>
                  <a:pt x="27139" y="36939"/>
                </a:lnTo>
                <a:close/>
                <a:moveTo>
                  <a:pt x="27139" y="36697"/>
                </a:moveTo>
                <a:lnTo>
                  <a:pt x="22583" y="36697"/>
                </a:lnTo>
                <a:lnTo>
                  <a:pt x="22583" y="32140"/>
                </a:lnTo>
                <a:lnTo>
                  <a:pt x="27139" y="32140"/>
                </a:lnTo>
                <a:close/>
                <a:moveTo>
                  <a:pt x="27139" y="31898"/>
                </a:moveTo>
                <a:lnTo>
                  <a:pt x="22583" y="31898"/>
                </a:lnTo>
                <a:lnTo>
                  <a:pt x="22583" y="27301"/>
                </a:lnTo>
                <a:lnTo>
                  <a:pt x="27139" y="27301"/>
                </a:lnTo>
                <a:close/>
                <a:moveTo>
                  <a:pt x="27139" y="27059"/>
                </a:moveTo>
                <a:lnTo>
                  <a:pt x="22583" y="27059"/>
                </a:lnTo>
                <a:lnTo>
                  <a:pt x="22583" y="22502"/>
                </a:lnTo>
                <a:lnTo>
                  <a:pt x="27139" y="22502"/>
                </a:lnTo>
                <a:close/>
                <a:moveTo>
                  <a:pt x="27139" y="22260"/>
                </a:moveTo>
                <a:lnTo>
                  <a:pt x="22583" y="22260"/>
                </a:lnTo>
                <a:lnTo>
                  <a:pt x="22583" y="17703"/>
                </a:lnTo>
                <a:lnTo>
                  <a:pt x="27139" y="17703"/>
                </a:lnTo>
                <a:close/>
                <a:moveTo>
                  <a:pt x="27139" y="17461"/>
                </a:moveTo>
                <a:lnTo>
                  <a:pt x="22583" y="17461"/>
                </a:lnTo>
                <a:lnTo>
                  <a:pt x="22583" y="12864"/>
                </a:lnTo>
                <a:lnTo>
                  <a:pt x="27139" y="12864"/>
                </a:lnTo>
                <a:close/>
                <a:moveTo>
                  <a:pt x="27139" y="12622"/>
                </a:moveTo>
                <a:lnTo>
                  <a:pt x="22583" y="12622"/>
                </a:lnTo>
                <a:lnTo>
                  <a:pt x="22583" y="8065"/>
                </a:lnTo>
                <a:lnTo>
                  <a:pt x="27139" y="8065"/>
                </a:lnTo>
                <a:close/>
                <a:moveTo>
                  <a:pt x="31979" y="84806"/>
                </a:moveTo>
                <a:lnTo>
                  <a:pt x="27381" y="84806"/>
                </a:lnTo>
                <a:lnTo>
                  <a:pt x="27381" y="80249"/>
                </a:lnTo>
                <a:lnTo>
                  <a:pt x="31979" y="80249"/>
                </a:lnTo>
                <a:close/>
                <a:moveTo>
                  <a:pt x="31979" y="80007"/>
                </a:moveTo>
                <a:lnTo>
                  <a:pt x="27381" y="80007"/>
                </a:lnTo>
                <a:lnTo>
                  <a:pt x="27381" y="75410"/>
                </a:lnTo>
                <a:lnTo>
                  <a:pt x="31979" y="75410"/>
                </a:lnTo>
                <a:close/>
                <a:moveTo>
                  <a:pt x="31979" y="75168"/>
                </a:moveTo>
                <a:lnTo>
                  <a:pt x="27381" y="75168"/>
                </a:lnTo>
                <a:lnTo>
                  <a:pt x="27381" y="70611"/>
                </a:lnTo>
                <a:lnTo>
                  <a:pt x="31979" y="70611"/>
                </a:lnTo>
                <a:close/>
                <a:moveTo>
                  <a:pt x="31979" y="70369"/>
                </a:moveTo>
                <a:lnTo>
                  <a:pt x="27381" y="70369"/>
                </a:lnTo>
                <a:lnTo>
                  <a:pt x="27381" y="65812"/>
                </a:lnTo>
                <a:lnTo>
                  <a:pt x="31979" y="65812"/>
                </a:lnTo>
                <a:close/>
                <a:moveTo>
                  <a:pt x="31979" y="65570"/>
                </a:moveTo>
                <a:lnTo>
                  <a:pt x="27381" y="65570"/>
                </a:lnTo>
                <a:lnTo>
                  <a:pt x="27381" y="60973"/>
                </a:lnTo>
                <a:lnTo>
                  <a:pt x="31979" y="60973"/>
                </a:lnTo>
                <a:close/>
                <a:moveTo>
                  <a:pt x="31979" y="60731"/>
                </a:moveTo>
                <a:lnTo>
                  <a:pt x="27381" y="60731"/>
                </a:lnTo>
                <a:lnTo>
                  <a:pt x="27381" y="56174"/>
                </a:lnTo>
                <a:lnTo>
                  <a:pt x="31979" y="56174"/>
                </a:lnTo>
                <a:close/>
                <a:moveTo>
                  <a:pt x="31979" y="55932"/>
                </a:moveTo>
                <a:lnTo>
                  <a:pt x="27381" y="55932"/>
                </a:lnTo>
                <a:lnTo>
                  <a:pt x="27381" y="51375"/>
                </a:lnTo>
                <a:lnTo>
                  <a:pt x="31979" y="51375"/>
                </a:lnTo>
                <a:close/>
                <a:moveTo>
                  <a:pt x="31979" y="51133"/>
                </a:moveTo>
                <a:lnTo>
                  <a:pt x="27381" y="51133"/>
                </a:lnTo>
                <a:lnTo>
                  <a:pt x="27381" y="46536"/>
                </a:lnTo>
                <a:lnTo>
                  <a:pt x="31979" y="46536"/>
                </a:lnTo>
                <a:close/>
                <a:moveTo>
                  <a:pt x="31979" y="46294"/>
                </a:moveTo>
                <a:lnTo>
                  <a:pt x="27381" y="46294"/>
                </a:lnTo>
                <a:lnTo>
                  <a:pt x="27381" y="41737"/>
                </a:lnTo>
                <a:lnTo>
                  <a:pt x="31979" y="41737"/>
                </a:lnTo>
                <a:close/>
                <a:moveTo>
                  <a:pt x="31979" y="41495"/>
                </a:moveTo>
                <a:lnTo>
                  <a:pt x="27381" y="41495"/>
                </a:lnTo>
                <a:lnTo>
                  <a:pt x="27381" y="36898"/>
                </a:lnTo>
                <a:lnTo>
                  <a:pt x="31979" y="36898"/>
                </a:lnTo>
                <a:close/>
                <a:moveTo>
                  <a:pt x="31979" y="36656"/>
                </a:moveTo>
                <a:lnTo>
                  <a:pt x="27381" y="36656"/>
                </a:lnTo>
                <a:lnTo>
                  <a:pt x="27381" y="32099"/>
                </a:lnTo>
                <a:lnTo>
                  <a:pt x="31979" y="32099"/>
                </a:lnTo>
                <a:close/>
                <a:moveTo>
                  <a:pt x="31979" y="31858"/>
                </a:moveTo>
                <a:lnTo>
                  <a:pt x="27381" y="31858"/>
                </a:lnTo>
                <a:lnTo>
                  <a:pt x="27381" y="27301"/>
                </a:lnTo>
                <a:lnTo>
                  <a:pt x="31979" y="27301"/>
                </a:lnTo>
                <a:close/>
                <a:moveTo>
                  <a:pt x="31979" y="27059"/>
                </a:moveTo>
                <a:lnTo>
                  <a:pt x="27381" y="27059"/>
                </a:lnTo>
                <a:lnTo>
                  <a:pt x="27381" y="22462"/>
                </a:lnTo>
                <a:lnTo>
                  <a:pt x="31979" y="22462"/>
                </a:lnTo>
                <a:close/>
                <a:moveTo>
                  <a:pt x="31979" y="22220"/>
                </a:moveTo>
                <a:lnTo>
                  <a:pt x="27381" y="22220"/>
                </a:lnTo>
                <a:lnTo>
                  <a:pt x="27381" y="17663"/>
                </a:lnTo>
                <a:lnTo>
                  <a:pt x="31979" y="17663"/>
                </a:lnTo>
                <a:close/>
                <a:moveTo>
                  <a:pt x="31979" y="17421"/>
                </a:moveTo>
                <a:lnTo>
                  <a:pt x="27381" y="17421"/>
                </a:lnTo>
                <a:lnTo>
                  <a:pt x="27381" y="12864"/>
                </a:lnTo>
                <a:lnTo>
                  <a:pt x="31979" y="12864"/>
                </a:lnTo>
                <a:close/>
                <a:moveTo>
                  <a:pt x="31979" y="12622"/>
                </a:moveTo>
                <a:lnTo>
                  <a:pt x="27381" y="12622"/>
                </a:lnTo>
                <a:lnTo>
                  <a:pt x="27381" y="8025"/>
                </a:lnTo>
                <a:lnTo>
                  <a:pt x="31979" y="8025"/>
                </a:lnTo>
                <a:close/>
                <a:moveTo>
                  <a:pt x="36777" y="89604"/>
                </a:moveTo>
                <a:lnTo>
                  <a:pt x="32220" y="89604"/>
                </a:lnTo>
                <a:lnTo>
                  <a:pt x="32220" y="85007"/>
                </a:lnTo>
                <a:lnTo>
                  <a:pt x="36777" y="85007"/>
                </a:lnTo>
                <a:close/>
                <a:moveTo>
                  <a:pt x="36777" y="84765"/>
                </a:moveTo>
                <a:lnTo>
                  <a:pt x="32220" y="84765"/>
                </a:lnTo>
                <a:lnTo>
                  <a:pt x="32220" y="80208"/>
                </a:lnTo>
                <a:lnTo>
                  <a:pt x="36777" y="80208"/>
                </a:lnTo>
                <a:close/>
                <a:moveTo>
                  <a:pt x="36777" y="79966"/>
                </a:moveTo>
                <a:lnTo>
                  <a:pt x="32220" y="79966"/>
                </a:lnTo>
                <a:lnTo>
                  <a:pt x="32220" y="75410"/>
                </a:lnTo>
                <a:lnTo>
                  <a:pt x="36777" y="75410"/>
                </a:lnTo>
                <a:close/>
                <a:moveTo>
                  <a:pt x="36777" y="75168"/>
                </a:moveTo>
                <a:lnTo>
                  <a:pt x="32220" y="75168"/>
                </a:lnTo>
                <a:lnTo>
                  <a:pt x="32220" y="70570"/>
                </a:lnTo>
                <a:lnTo>
                  <a:pt x="36777" y="70570"/>
                </a:lnTo>
                <a:close/>
                <a:moveTo>
                  <a:pt x="36777" y="70329"/>
                </a:moveTo>
                <a:lnTo>
                  <a:pt x="32220" y="70329"/>
                </a:lnTo>
                <a:lnTo>
                  <a:pt x="32220" y="65772"/>
                </a:lnTo>
                <a:lnTo>
                  <a:pt x="36777" y="65772"/>
                </a:lnTo>
                <a:close/>
                <a:moveTo>
                  <a:pt x="36777" y="65530"/>
                </a:moveTo>
                <a:lnTo>
                  <a:pt x="32220" y="65530"/>
                </a:lnTo>
                <a:lnTo>
                  <a:pt x="32220" y="60973"/>
                </a:lnTo>
                <a:lnTo>
                  <a:pt x="36777" y="60973"/>
                </a:lnTo>
                <a:close/>
                <a:moveTo>
                  <a:pt x="36777" y="60731"/>
                </a:moveTo>
                <a:lnTo>
                  <a:pt x="32220" y="60731"/>
                </a:lnTo>
                <a:lnTo>
                  <a:pt x="32220" y="56134"/>
                </a:lnTo>
                <a:lnTo>
                  <a:pt x="36777" y="56134"/>
                </a:lnTo>
                <a:close/>
                <a:moveTo>
                  <a:pt x="36777" y="55892"/>
                </a:moveTo>
                <a:lnTo>
                  <a:pt x="32220" y="55892"/>
                </a:lnTo>
                <a:lnTo>
                  <a:pt x="32220" y="51335"/>
                </a:lnTo>
                <a:lnTo>
                  <a:pt x="36777" y="51335"/>
                </a:lnTo>
                <a:close/>
                <a:moveTo>
                  <a:pt x="36777" y="51093"/>
                </a:moveTo>
                <a:lnTo>
                  <a:pt x="32220" y="51093"/>
                </a:lnTo>
                <a:lnTo>
                  <a:pt x="32220" y="46536"/>
                </a:lnTo>
                <a:lnTo>
                  <a:pt x="36777" y="46536"/>
                </a:lnTo>
                <a:close/>
                <a:moveTo>
                  <a:pt x="36777" y="46294"/>
                </a:moveTo>
                <a:lnTo>
                  <a:pt x="32220" y="46294"/>
                </a:lnTo>
                <a:lnTo>
                  <a:pt x="32220" y="41697"/>
                </a:lnTo>
                <a:lnTo>
                  <a:pt x="36777" y="41697"/>
                </a:lnTo>
                <a:close/>
                <a:moveTo>
                  <a:pt x="36777" y="41455"/>
                </a:moveTo>
                <a:lnTo>
                  <a:pt x="32220" y="41455"/>
                </a:lnTo>
                <a:lnTo>
                  <a:pt x="32220" y="36898"/>
                </a:lnTo>
                <a:lnTo>
                  <a:pt x="36777" y="36898"/>
                </a:lnTo>
                <a:close/>
                <a:moveTo>
                  <a:pt x="36777" y="36656"/>
                </a:moveTo>
                <a:lnTo>
                  <a:pt x="32220" y="36656"/>
                </a:lnTo>
                <a:lnTo>
                  <a:pt x="32220" y="32059"/>
                </a:lnTo>
                <a:lnTo>
                  <a:pt x="36777" y="32059"/>
                </a:lnTo>
                <a:close/>
                <a:moveTo>
                  <a:pt x="36777" y="31817"/>
                </a:moveTo>
                <a:lnTo>
                  <a:pt x="32220" y="31817"/>
                </a:lnTo>
                <a:lnTo>
                  <a:pt x="32220" y="27260"/>
                </a:lnTo>
                <a:lnTo>
                  <a:pt x="36777" y="27260"/>
                </a:lnTo>
                <a:close/>
                <a:moveTo>
                  <a:pt x="36777" y="27018"/>
                </a:moveTo>
                <a:lnTo>
                  <a:pt x="32220" y="27018"/>
                </a:lnTo>
                <a:lnTo>
                  <a:pt x="32220" y="22462"/>
                </a:lnTo>
                <a:lnTo>
                  <a:pt x="36777" y="22462"/>
                </a:lnTo>
                <a:close/>
                <a:moveTo>
                  <a:pt x="36777" y="22220"/>
                </a:moveTo>
                <a:lnTo>
                  <a:pt x="32220" y="22220"/>
                </a:lnTo>
                <a:lnTo>
                  <a:pt x="32220" y="17622"/>
                </a:lnTo>
                <a:lnTo>
                  <a:pt x="36777" y="17622"/>
                </a:lnTo>
                <a:close/>
                <a:moveTo>
                  <a:pt x="36777" y="17380"/>
                </a:moveTo>
                <a:lnTo>
                  <a:pt x="32220" y="17380"/>
                </a:lnTo>
                <a:lnTo>
                  <a:pt x="32220" y="12824"/>
                </a:lnTo>
                <a:lnTo>
                  <a:pt x="36777" y="12824"/>
                </a:lnTo>
                <a:close/>
                <a:moveTo>
                  <a:pt x="36777" y="12582"/>
                </a:moveTo>
                <a:lnTo>
                  <a:pt x="32220" y="12582"/>
                </a:lnTo>
                <a:lnTo>
                  <a:pt x="32220" y="8025"/>
                </a:lnTo>
                <a:lnTo>
                  <a:pt x="36777" y="8025"/>
                </a:lnTo>
                <a:close/>
                <a:moveTo>
                  <a:pt x="36777" y="7783"/>
                </a:moveTo>
                <a:lnTo>
                  <a:pt x="32220" y="7783"/>
                </a:lnTo>
                <a:lnTo>
                  <a:pt x="32220" y="3307"/>
                </a:lnTo>
                <a:lnTo>
                  <a:pt x="36777" y="3307"/>
                </a:lnTo>
                <a:lnTo>
                  <a:pt x="36777" y="7904"/>
                </a:lnTo>
                <a:close/>
                <a:moveTo>
                  <a:pt x="41616" y="89564"/>
                </a:moveTo>
                <a:lnTo>
                  <a:pt x="37019" y="89564"/>
                </a:lnTo>
                <a:lnTo>
                  <a:pt x="37019" y="85007"/>
                </a:lnTo>
                <a:lnTo>
                  <a:pt x="41616" y="85007"/>
                </a:lnTo>
                <a:close/>
                <a:moveTo>
                  <a:pt x="41616" y="84765"/>
                </a:moveTo>
                <a:lnTo>
                  <a:pt x="37019" y="84765"/>
                </a:lnTo>
                <a:lnTo>
                  <a:pt x="37019" y="80168"/>
                </a:lnTo>
                <a:lnTo>
                  <a:pt x="41616" y="80168"/>
                </a:lnTo>
                <a:close/>
                <a:moveTo>
                  <a:pt x="41616" y="79926"/>
                </a:moveTo>
                <a:lnTo>
                  <a:pt x="37019" y="79926"/>
                </a:lnTo>
                <a:lnTo>
                  <a:pt x="37019" y="75369"/>
                </a:lnTo>
                <a:lnTo>
                  <a:pt x="41616" y="75369"/>
                </a:lnTo>
                <a:close/>
                <a:moveTo>
                  <a:pt x="41616" y="75127"/>
                </a:moveTo>
                <a:lnTo>
                  <a:pt x="37019" y="75127"/>
                </a:lnTo>
                <a:lnTo>
                  <a:pt x="37019" y="70570"/>
                </a:lnTo>
                <a:lnTo>
                  <a:pt x="41616" y="70570"/>
                </a:lnTo>
                <a:close/>
                <a:moveTo>
                  <a:pt x="41616" y="70329"/>
                </a:moveTo>
                <a:lnTo>
                  <a:pt x="37019" y="70329"/>
                </a:lnTo>
                <a:lnTo>
                  <a:pt x="37019" y="65731"/>
                </a:lnTo>
                <a:lnTo>
                  <a:pt x="41616" y="65731"/>
                </a:lnTo>
                <a:close/>
                <a:moveTo>
                  <a:pt x="41616" y="65489"/>
                </a:moveTo>
                <a:lnTo>
                  <a:pt x="37019" y="65489"/>
                </a:lnTo>
                <a:lnTo>
                  <a:pt x="37019" y="60933"/>
                </a:lnTo>
                <a:lnTo>
                  <a:pt x="41616" y="60933"/>
                </a:lnTo>
                <a:close/>
                <a:moveTo>
                  <a:pt x="41616" y="60691"/>
                </a:moveTo>
                <a:lnTo>
                  <a:pt x="37019" y="60691"/>
                </a:lnTo>
                <a:lnTo>
                  <a:pt x="37019" y="56134"/>
                </a:lnTo>
                <a:lnTo>
                  <a:pt x="41616" y="56134"/>
                </a:lnTo>
                <a:close/>
                <a:moveTo>
                  <a:pt x="41616" y="55892"/>
                </a:moveTo>
                <a:lnTo>
                  <a:pt x="37019" y="55892"/>
                </a:lnTo>
                <a:lnTo>
                  <a:pt x="37019" y="51295"/>
                </a:lnTo>
                <a:lnTo>
                  <a:pt x="41616" y="51295"/>
                </a:lnTo>
                <a:close/>
                <a:moveTo>
                  <a:pt x="41616" y="51053"/>
                </a:moveTo>
                <a:lnTo>
                  <a:pt x="37019" y="51053"/>
                </a:lnTo>
                <a:lnTo>
                  <a:pt x="37019" y="46496"/>
                </a:lnTo>
                <a:lnTo>
                  <a:pt x="41616" y="46496"/>
                </a:lnTo>
                <a:close/>
                <a:moveTo>
                  <a:pt x="41616" y="46254"/>
                </a:moveTo>
                <a:lnTo>
                  <a:pt x="37019" y="46254"/>
                </a:lnTo>
                <a:lnTo>
                  <a:pt x="37019" y="41697"/>
                </a:lnTo>
                <a:lnTo>
                  <a:pt x="41616" y="41697"/>
                </a:lnTo>
                <a:close/>
                <a:moveTo>
                  <a:pt x="41616" y="41455"/>
                </a:moveTo>
                <a:lnTo>
                  <a:pt x="37019" y="41455"/>
                </a:lnTo>
                <a:lnTo>
                  <a:pt x="37019" y="36858"/>
                </a:lnTo>
                <a:lnTo>
                  <a:pt x="41616" y="36858"/>
                </a:lnTo>
                <a:close/>
                <a:moveTo>
                  <a:pt x="41616" y="36616"/>
                </a:moveTo>
                <a:lnTo>
                  <a:pt x="37019" y="36616"/>
                </a:lnTo>
                <a:lnTo>
                  <a:pt x="37019" y="32059"/>
                </a:lnTo>
                <a:lnTo>
                  <a:pt x="41616" y="32059"/>
                </a:lnTo>
                <a:close/>
                <a:moveTo>
                  <a:pt x="41616" y="31817"/>
                </a:moveTo>
                <a:lnTo>
                  <a:pt x="37019" y="31817"/>
                </a:lnTo>
                <a:lnTo>
                  <a:pt x="37019" y="27220"/>
                </a:lnTo>
                <a:lnTo>
                  <a:pt x="41616" y="27220"/>
                </a:lnTo>
                <a:close/>
                <a:moveTo>
                  <a:pt x="41616" y="26978"/>
                </a:moveTo>
                <a:lnTo>
                  <a:pt x="37019" y="26978"/>
                </a:lnTo>
                <a:lnTo>
                  <a:pt x="37019" y="22421"/>
                </a:lnTo>
                <a:lnTo>
                  <a:pt x="41616" y="22421"/>
                </a:lnTo>
                <a:close/>
                <a:moveTo>
                  <a:pt x="41616" y="22179"/>
                </a:moveTo>
                <a:lnTo>
                  <a:pt x="37019" y="22179"/>
                </a:lnTo>
                <a:lnTo>
                  <a:pt x="37019" y="17622"/>
                </a:lnTo>
                <a:lnTo>
                  <a:pt x="41616" y="17622"/>
                </a:lnTo>
                <a:close/>
                <a:moveTo>
                  <a:pt x="41616" y="17380"/>
                </a:moveTo>
                <a:lnTo>
                  <a:pt x="37019" y="17380"/>
                </a:lnTo>
                <a:lnTo>
                  <a:pt x="37019" y="12783"/>
                </a:lnTo>
                <a:lnTo>
                  <a:pt x="41616" y="12783"/>
                </a:lnTo>
                <a:close/>
                <a:moveTo>
                  <a:pt x="41616" y="12541"/>
                </a:moveTo>
                <a:lnTo>
                  <a:pt x="37019" y="12541"/>
                </a:lnTo>
                <a:lnTo>
                  <a:pt x="37019" y="7985"/>
                </a:lnTo>
                <a:lnTo>
                  <a:pt x="41616" y="7985"/>
                </a:lnTo>
                <a:close/>
                <a:moveTo>
                  <a:pt x="41616" y="7743"/>
                </a:moveTo>
                <a:lnTo>
                  <a:pt x="37019" y="7743"/>
                </a:lnTo>
                <a:lnTo>
                  <a:pt x="37019" y="3307"/>
                </a:lnTo>
                <a:lnTo>
                  <a:pt x="41616" y="3307"/>
                </a:lnTo>
                <a:lnTo>
                  <a:pt x="41616" y="7904"/>
                </a:lnTo>
                <a:close/>
                <a:moveTo>
                  <a:pt x="46415" y="89564"/>
                </a:moveTo>
                <a:lnTo>
                  <a:pt x="41858" y="89564"/>
                </a:lnTo>
                <a:lnTo>
                  <a:pt x="41858" y="84967"/>
                </a:lnTo>
                <a:lnTo>
                  <a:pt x="46415" y="84967"/>
                </a:lnTo>
                <a:close/>
                <a:moveTo>
                  <a:pt x="46415" y="84725"/>
                </a:moveTo>
                <a:lnTo>
                  <a:pt x="41858" y="84725"/>
                </a:lnTo>
                <a:lnTo>
                  <a:pt x="41858" y="80168"/>
                </a:lnTo>
                <a:lnTo>
                  <a:pt x="46415" y="80168"/>
                </a:lnTo>
                <a:close/>
                <a:moveTo>
                  <a:pt x="46415" y="79926"/>
                </a:moveTo>
                <a:lnTo>
                  <a:pt x="41858" y="79926"/>
                </a:lnTo>
                <a:lnTo>
                  <a:pt x="41858" y="75329"/>
                </a:lnTo>
                <a:lnTo>
                  <a:pt x="46415" y="75329"/>
                </a:lnTo>
                <a:close/>
                <a:moveTo>
                  <a:pt x="46415" y="75087"/>
                </a:moveTo>
                <a:lnTo>
                  <a:pt x="41858" y="75087"/>
                </a:lnTo>
                <a:lnTo>
                  <a:pt x="41858" y="70530"/>
                </a:lnTo>
                <a:lnTo>
                  <a:pt x="46415" y="70530"/>
                </a:lnTo>
                <a:close/>
                <a:moveTo>
                  <a:pt x="46415" y="70288"/>
                </a:moveTo>
                <a:lnTo>
                  <a:pt x="41858" y="70288"/>
                </a:lnTo>
                <a:lnTo>
                  <a:pt x="41858" y="65731"/>
                </a:lnTo>
                <a:lnTo>
                  <a:pt x="46415" y="65731"/>
                </a:lnTo>
                <a:close/>
                <a:moveTo>
                  <a:pt x="46415" y="65489"/>
                </a:moveTo>
                <a:lnTo>
                  <a:pt x="41858" y="65489"/>
                </a:lnTo>
                <a:lnTo>
                  <a:pt x="41858" y="60892"/>
                </a:lnTo>
                <a:lnTo>
                  <a:pt x="46415" y="60892"/>
                </a:lnTo>
                <a:close/>
                <a:moveTo>
                  <a:pt x="46415" y="60650"/>
                </a:moveTo>
                <a:lnTo>
                  <a:pt x="41858" y="60650"/>
                </a:lnTo>
                <a:lnTo>
                  <a:pt x="41858" y="56093"/>
                </a:lnTo>
                <a:lnTo>
                  <a:pt x="46415" y="56093"/>
                </a:lnTo>
                <a:close/>
                <a:moveTo>
                  <a:pt x="46415" y="55851"/>
                </a:moveTo>
                <a:lnTo>
                  <a:pt x="41858" y="55851"/>
                </a:lnTo>
                <a:lnTo>
                  <a:pt x="41858" y="51295"/>
                </a:lnTo>
                <a:lnTo>
                  <a:pt x="46415" y="51295"/>
                </a:lnTo>
                <a:close/>
                <a:moveTo>
                  <a:pt x="46415" y="51053"/>
                </a:moveTo>
                <a:lnTo>
                  <a:pt x="41858" y="51053"/>
                </a:lnTo>
                <a:lnTo>
                  <a:pt x="41858" y="46456"/>
                </a:lnTo>
                <a:lnTo>
                  <a:pt x="46415" y="46456"/>
                </a:lnTo>
                <a:close/>
                <a:moveTo>
                  <a:pt x="46415" y="46214"/>
                </a:moveTo>
                <a:lnTo>
                  <a:pt x="41858" y="46214"/>
                </a:lnTo>
                <a:lnTo>
                  <a:pt x="41858" y="41657"/>
                </a:lnTo>
                <a:lnTo>
                  <a:pt x="46415" y="41657"/>
                </a:lnTo>
                <a:close/>
                <a:moveTo>
                  <a:pt x="46415" y="41415"/>
                </a:moveTo>
                <a:lnTo>
                  <a:pt x="41858" y="41415"/>
                </a:lnTo>
                <a:lnTo>
                  <a:pt x="41858" y="36858"/>
                </a:lnTo>
                <a:lnTo>
                  <a:pt x="46415" y="36858"/>
                </a:lnTo>
                <a:close/>
                <a:moveTo>
                  <a:pt x="46415" y="36616"/>
                </a:moveTo>
                <a:lnTo>
                  <a:pt x="41858" y="36616"/>
                </a:lnTo>
                <a:lnTo>
                  <a:pt x="41858" y="32019"/>
                </a:lnTo>
                <a:lnTo>
                  <a:pt x="46415" y="32019"/>
                </a:lnTo>
                <a:close/>
                <a:moveTo>
                  <a:pt x="46415" y="31777"/>
                </a:moveTo>
                <a:lnTo>
                  <a:pt x="41858" y="31777"/>
                </a:lnTo>
                <a:lnTo>
                  <a:pt x="41858" y="27220"/>
                </a:lnTo>
                <a:lnTo>
                  <a:pt x="46415" y="27220"/>
                </a:lnTo>
                <a:close/>
                <a:moveTo>
                  <a:pt x="46415" y="26978"/>
                </a:moveTo>
                <a:lnTo>
                  <a:pt x="41858" y="26978"/>
                </a:lnTo>
                <a:lnTo>
                  <a:pt x="41858" y="22381"/>
                </a:lnTo>
                <a:lnTo>
                  <a:pt x="46415" y="22381"/>
                </a:lnTo>
                <a:close/>
                <a:moveTo>
                  <a:pt x="46415" y="22139"/>
                </a:moveTo>
                <a:lnTo>
                  <a:pt x="41858" y="22139"/>
                </a:lnTo>
                <a:lnTo>
                  <a:pt x="41858" y="17582"/>
                </a:lnTo>
                <a:lnTo>
                  <a:pt x="46415" y="17582"/>
                </a:lnTo>
                <a:close/>
                <a:moveTo>
                  <a:pt x="46415" y="17340"/>
                </a:moveTo>
                <a:lnTo>
                  <a:pt x="41858" y="17340"/>
                </a:lnTo>
                <a:lnTo>
                  <a:pt x="41858" y="12783"/>
                </a:lnTo>
                <a:lnTo>
                  <a:pt x="46415" y="12783"/>
                </a:lnTo>
                <a:close/>
                <a:moveTo>
                  <a:pt x="46415" y="12541"/>
                </a:moveTo>
                <a:lnTo>
                  <a:pt x="41858" y="12541"/>
                </a:lnTo>
                <a:lnTo>
                  <a:pt x="41858" y="7944"/>
                </a:lnTo>
                <a:lnTo>
                  <a:pt x="46415" y="7944"/>
                </a:lnTo>
                <a:close/>
                <a:moveTo>
                  <a:pt x="46415" y="7702"/>
                </a:moveTo>
                <a:lnTo>
                  <a:pt x="41858" y="7702"/>
                </a:lnTo>
                <a:lnTo>
                  <a:pt x="41858" y="3307"/>
                </a:lnTo>
                <a:lnTo>
                  <a:pt x="46415" y="3307"/>
                </a:lnTo>
                <a:lnTo>
                  <a:pt x="46415" y="7904"/>
                </a:lnTo>
                <a:close/>
                <a:moveTo>
                  <a:pt x="51214" y="89524"/>
                </a:moveTo>
                <a:lnTo>
                  <a:pt x="46657" y="89524"/>
                </a:lnTo>
                <a:lnTo>
                  <a:pt x="46657" y="84967"/>
                </a:lnTo>
                <a:lnTo>
                  <a:pt x="51214" y="84967"/>
                </a:lnTo>
                <a:close/>
                <a:moveTo>
                  <a:pt x="51214" y="84685"/>
                </a:moveTo>
                <a:lnTo>
                  <a:pt x="46657" y="84685"/>
                </a:lnTo>
                <a:lnTo>
                  <a:pt x="46657" y="80128"/>
                </a:lnTo>
                <a:lnTo>
                  <a:pt x="51214" y="80128"/>
                </a:lnTo>
                <a:close/>
                <a:moveTo>
                  <a:pt x="51214" y="79886"/>
                </a:moveTo>
                <a:lnTo>
                  <a:pt x="46657" y="79886"/>
                </a:lnTo>
                <a:lnTo>
                  <a:pt x="46657" y="75329"/>
                </a:lnTo>
                <a:lnTo>
                  <a:pt x="51214" y="75329"/>
                </a:lnTo>
                <a:close/>
                <a:moveTo>
                  <a:pt x="51214" y="75087"/>
                </a:moveTo>
                <a:lnTo>
                  <a:pt x="46657" y="75087"/>
                </a:lnTo>
                <a:lnTo>
                  <a:pt x="46657" y="70490"/>
                </a:lnTo>
                <a:lnTo>
                  <a:pt x="51214" y="70490"/>
                </a:lnTo>
                <a:close/>
                <a:moveTo>
                  <a:pt x="51214" y="70248"/>
                </a:moveTo>
                <a:lnTo>
                  <a:pt x="46657" y="70248"/>
                </a:lnTo>
                <a:lnTo>
                  <a:pt x="46657" y="65691"/>
                </a:lnTo>
                <a:lnTo>
                  <a:pt x="51214" y="65691"/>
                </a:lnTo>
                <a:close/>
                <a:moveTo>
                  <a:pt x="51214" y="65449"/>
                </a:moveTo>
                <a:lnTo>
                  <a:pt x="46657" y="65449"/>
                </a:lnTo>
                <a:lnTo>
                  <a:pt x="46657" y="60892"/>
                </a:lnTo>
                <a:lnTo>
                  <a:pt x="51214" y="60892"/>
                </a:lnTo>
                <a:close/>
                <a:moveTo>
                  <a:pt x="51214" y="60650"/>
                </a:moveTo>
                <a:lnTo>
                  <a:pt x="46657" y="60650"/>
                </a:lnTo>
                <a:lnTo>
                  <a:pt x="46657" y="56053"/>
                </a:lnTo>
                <a:lnTo>
                  <a:pt x="51214" y="56053"/>
                </a:lnTo>
                <a:close/>
                <a:moveTo>
                  <a:pt x="51214" y="55811"/>
                </a:moveTo>
                <a:lnTo>
                  <a:pt x="46657" y="55811"/>
                </a:lnTo>
                <a:lnTo>
                  <a:pt x="46657" y="51254"/>
                </a:lnTo>
                <a:lnTo>
                  <a:pt x="51214" y="51254"/>
                </a:lnTo>
                <a:close/>
                <a:moveTo>
                  <a:pt x="51214" y="51012"/>
                </a:moveTo>
                <a:lnTo>
                  <a:pt x="46657" y="51012"/>
                </a:lnTo>
                <a:lnTo>
                  <a:pt x="46657" y="46456"/>
                </a:lnTo>
                <a:lnTo>
                  <a:pt x="51214" y="46456"/>
                </a:lnTo>
                <a:close/>
                <a:moveTo>
                  <a:pt x="51214" y="46214"/>
                </a:moveTo>
                <a:lnTo>
                  <a:pt x="46657" y="46214"/>
                </a:lnTo>
                <a:lnTo>
                  <a:pt x="46657" y="41616"/>
                </a:lnTo>
                <a:lnTo>
                  <a:pt x="51214" y="41616"/>
                </a:lnTo>
                <a:close/>
                <a:moveTo>
                  <a:pt x="51214" y="41374"/>
                </a:moveTo>
                <a:lnTo>
                  <a:pt x="46657" y="41374"/>
                </a:lnTo>
                <a:lnTo>
                  <a:pt x="46657" y="36818"/>
                </a:lnTo>
                <a:lnTo>
                  <a:pt x="51214" y="36818"/>
                </a:lnTo>
                <a:close/>
                <a:moveTo>
                  <a:pt x="51214" y="36576"/>
                </a:moveTo>
                <a:lnTo>
                  <a:pt x="46657" y="36576"/>
                </a:lnTo>
                <a:lnTo>
                  <a:pt x="46657" y="32019"/>
                </a:lnTo>
                <a:lnTo>
                  <a:pt x="51214" y="32019"/>
                </a:lnTo>
                <a:close/>
                <a:moveTo>
                  <a:pt x="51214" y="31777"/>
                </a:moveTo>
                <a:lnTo>
                  <a:pt x="46657" y="31777"/>
                </a:lnTo>
                <a:lnTo>
                  <a:pt x="46657" y="27180"/>
                </a:lnTo>
                <a:lnTo>
                  <a:pt x="51214" y="27180"/>
                </a:lnTo>
                <a:close/>
                <a:moveTo>
                  <a:pt x="51214" y="26938"/>
                </a:moveTo>
                <a:lnTo>
                  <a:pt x="46657" y="26938"/>
                </a:lnTo>
                <a:lnTo>
                  <a:pt x="46657" y="22381"/>
                </a:lnTo>
                <a:lnTo>
                  <a:pt x="51214" y="22381"/>
                </a:lnTo>
                <a:close/>
                <a:moveTo>
                  <a:pt x="51214" y="22139"/>
                </a:moveTo>
                <a:lnTo>
                  <a:pt x="46657" y="22139"/>
                </a:lnTo>
                <a:lnTo>
                  <a:pt x="46657" y="17582"/>
                </a:lnTo>
                <a:lnTo>
                  <a:pt x="51214" y="17582"/>
                </a:lnTo>
                <a:close/>
                <a:moveTo>
                  <a:pt x="51214" y="17340"/>
                </a:moveTo>
                <a:lnTo>
                  <a:pt x="46657" y="17340"/>
                </a:lnTo>
                <a:lnTo>
                  <a:pt x="46657" y="12743"/>
                </a:lnTo>
                <a:lnTo>
                  <a:pt x="51214" y="12743"/>
                </a:lnTo>
                <a:close/>
                <a:moveTo>
                  <a:pt x="51214" y="12501"/>
                </a:moveTo>
                <a:lnTo>
                  <a:pt x="46657" y="12501"/>
                </a:lnTo>
                <a:lnTo>
                  <a:pt x="46657" y="7944"/>
                </a:lnTo>
                <a:lnTo>
                  <a:pt x="51214" y="7944"/>
                </a:lnTo>
                <a:close/>
                <a:moveTo>
                  <a:pt x="51214" y="7702"/>
                </a:moveTo>
                <a:lnTo>
                  <a:pt x="46657" y="7702"/>
                </a:lnTo>
                <a:lnTo>
                  <a:pt x="46657" y="3307"/>
                </a:lnTo>
                <a:lnTo>
                  <a:pt x="51214" y="3307"/>
                </a:lnTo>
                <a:lnTo>
                  <a:pt x="51214" y="7904"/>
                </a:lnTo>
                <a:close/>
                <a:moveTo>
                  <a:pt x="56053" y="89483"/>
                </a:moveTo>
                <a:lnTo>
                  <a:pt x="51456" y="89483"/>
                </a:lnTo>
                <a:lnTo>
                  <a:pt x="51456" y="84927"/>
                </a:lnTo>
                <a:lnTo>
                  <a:pt x="56053" y="84927"/>
                </a:lnTo>
                <a:close/>
                <a:moveTo>
                  <a:pt x="56053" y="84685"/>
                </a:moveTo>
                <a:lnTo>
                  <a:pt x="51456" y="84685"/>
                </a:lnTo>
                <a:lnTo>
                  <a:pt x="51456" y="80087"/>
                </a:lnTo>
                <a:lnTo>
                  <a:pt x="56053" y="80087"/>
                </a:lnTo>
                <a:close/>
                <a:moveTo>
                  <a:pt x="56053" y="79845"/>
                </a:moveTo>
                <a:lnTo>
                  <a:pt x="51456" y="79845"/>
                </a:lnTo>
                <a:lnTo>
                  <a:pt x="51456" y="75289"/>
                </a:lnTo>
                <a:lnTo>
                  <a:pt x="56053" y="75289"/>
                </a:lnTo>
                <a:close/>
                <a:moveTo>
                  <a:pt x="56053" y="75047"/>
                </a:moveTo>
                <a:lnTo>
                  <a:pt x="51456" y="75047"/>
                </a:lnTo>
                <a:lnTo>
                  <a:pt x="51456" y="70490"/>
                </a:lnTo>
                <a:lnTo>
                  <a:pt x="56053" y="70490"/>
                </a:lnTo>
                <a:close/>
                <a:moveTo>
                  <a:pt x="56053" y="70248"/>
                </a:moveTo>
                <a:lnTo>
                  <a:pt x="51456" y="70248"/>
                </a:lnTo>
                <a:lnTo>
                  <a:pt x="51456" y="65651"/>
                </a:lnTo>
                <a:lnTo>
                  <a:pt x="56053" y="65651"/>
                </a:lnTo>
                <a:close/>
                <a:moveTo>
                  <a:pt x="56053" y="65409"/>
                </a:moveTo>
                <a:lnTo>
                  <a:pt x="51456" y="65409"/>
                </a:lnTo>
                <a:lnTo>
                  <a:pt x="51456" y="60852"/>
                </a:lnTo>
                <a:lnTo>
                  <a:pt x="56053" y="60852"/>
                </a:lnTo>
                <a:close/>
                <a:moveTo>
                  <a:pt x="56053" y="60610"/>
                </a:moveTo>
                <a:lnTo>
                  <a:pt x="51456" y="60610"/>
                </a:lnTo>
                <a:lnTo>
                  <a:pt x="51456" y="56053"/>
                </a:lnTo>
                <a:lnTo>
                  <a:pt x="56053" y="56053"/>
                </a:lnTo>
                <a:close/>
                <a:moveTo>
                  <a:pt x="56053" y="55811"/>
                </a:moveTo>
                <a:lnTo>
                  <a:pt x="51456" y="55811"/>
                </a:lnTo>
                <a:lnTo>
                  <a:pt x="51456" y="51214"/>
                </a:lnTo>
                <a:lnTo>
                  <a:pt x="56053" y="51214"/>
                </a:lnTo>
                <a:close/>
                <a:moveTo>
                  <a:pt x="56053" y="50972"/>
                </a:moveTo>
                <a:lnTo>
                  <a:pt x="51456" y="50972"/>
                </a:lnTo>
                <a:lnTo>
                  <a:pt x="51456" y="46415"/>
                </a:lnTo>
                <a:lnTo>
                  <a:pt x="56053" y="46415"/>
                </a:lnTo>
                <a:close/>
                <a:moveTo>
                  <a:pt x="56053" y="46173"/>
                </a:moveTo>
                <a:lnTo>
                  <a:pt x="51456" y="46173"/>
                </a:lnTo>
                <a:lnTo>
                  <a:pt x="51456" y="41616"/>
                </a:lnTo>
                <a:lnTo>
                  <a:pt x="56053" y="41616"/>
                </a:lnTo>
                <a:close/>
                <a:moveTo>
                  <a:pt x="56053" y="41374"/>
                </a:moveTo>
                <a:lnTo>
                  <a:pt x="51456" y="41374"/>
                </a:lnTo>
                <a:lnTo>
                  <a:pt x="51456" y="36777"/>
                </a:lnTo>
                <a:lnTo>
                  <a:pt x="56053" y="36777"/>
                </a:lnTo>
                <a:close/>
                <a:moveTo>
                  <a:pt x="56053" y="36535"/>
                </a:moveTo>
                <a:lnTo>
                  <a:pt x="51456" y="36535"/>
                </a:lnTo>
                <a:lnTo>
                  <a:pt x="51456" y="31978"/>
                </a:lnTo>
                <a:lnTo>
                  <a:pt x="56053" y="31978"/>
                </a:lnTo>
                <a:close/>
                <a:moveTo>
                  <a:pt x="56053" y="31737"/>
                </a:moveTo>
                <a:lnTo>
                  <a:pt x="51456" y="31737"/>
                </a:lnTo>
                <a:lnTo>
                  <a:pt x="51456" y="27180"/>
                </a:lnTo>
                <a:lnTo>
                  <a:pt x="56053" y="27180"/>
                </a:lnTo>
                <a:close/>
                <a:moveTo>
                  <a:pt x="56053" y="26938"/>
                </a:moveTo>
                <a:lnTo>
                  <a:pt x="51456" y="26938"/>
                </a:lnTo>
                <a:lnTo>
                  <a:pt x="51456" y="22341"/>
                </a:lnTo>
                <a:lnTo>
                  <a:pt x="56053" y="22341"/>
                </a:lnTo>
                <a:close/>
                <a:moveTo>
                  <a:pt x="56053" y="22099"/>
                </a:moveTo>
                <a:lnTo>
                  <a:pt x="51456" y="22099"/>
                </a:lnTo>
                <a:lnTo>
                  <a:pt x="51456" y="17542"/>
                </a:lnTo>
                <a:lnTo>
                  <a:pt x="56053" y="17542"/>
                </a:lnTo>
                <a:close/>
                <a:moveTo>
                  <a:pt x="56053" y="17300"/>
                </a:moveTo>
                <a:lnTo>
                  <a:pt x="51456" y="17300"/>
                </a:lnTo>
                <a:lnTo>
                  <a:pt x="51456" y="12743"/>
                </a:lnTo>
                <a:lnTo>
                  <a:pt x="56053" y="12743"/>
                </a:lnTo>
                <a:close/>
                <a:moveTo>
                  <a:pt x="56053" y="12501"/>
                </a:moveTo>
                <a:lnTo>
                  <a:pt x="51456" y="12501"/>
                </a:lnTo>
                <a:lnTo>
                  <a:pt x="51456" y="7904"/>
                </a:lnTo>
                <a:lnTo>
                  <a:pt x="56053" y="7904"/>
                </a:lnTo>
                <a:close/>
                <a:moveTo>
                  <a:pt x="56053" y="7662"/>
                </a:moveTo>
                <a:lnTo>
                  <a:pt x="51456" y="7662"/>
                </a:lnTo>
                <a:lnTo>
                  <a:pt x="51456" y="3307"/>
                </a:lnTo>
                <a:lnTo>
                  <a:pt x="56053" y="3307"/>
                </a:lnTo>
                <a:lnTo>
                  <a:pt x="56053" y="7904"/>
                </a:lnTo>
                <a:close/>
                <a:moveTo>
                  <a:pt x="60852" y="89483"/>
                </a:moveTo>
                <a:lnTo>
                  <a:pt x="56295" y="89483"/>
                </a:lnTo>
                <a:lnTo>
                  <a:pt x="56295" y="84886"/>
                </a:lnTo>
                <a:lnTo>
                  <a:pt x="60852" y="84886"/>
                </a:lnTo>
                <a:close/>
                <a:moveTo>
                  <a:pt x="60852" y="84644"/>
                </a:moveTo>
                <a:lnTo>
                  <a:pt x="56295" y="84644"/>
                </a:lnTo>
                <a:lnTo>
                  <a:pt x="56295" y="80087"/>
                </a:lnTo>
                <a:lnTo>
                  <a:pt x="60852" y="80087"/>
                </a:lnTo>
                <a:close/>
                <a:moveTo>
                  <a:pt x="60852" y="79845"/>
                </a:moveTo>
                <a:lnTo>
                  <a:pt x="56295" y="79845"/>
                </a:lnTo>
                <a:lnTo>
                  <a:pt x="56295" y="75248"/>
                </a:lnTo>
                <a:lnTo>
                  <a:pt x="60852" y="75248"/>
                </a:lnTo>
                <a:close/>
                <a:moveTo>
                  <a:pt x="60852" y="75006"/>
                </a:moveTo>
                <a:lnTo>
                  <a:pt x="56295" y="75006"/>
                </a:lnTo>
                <a:lnTo>
                  <a:pt x="56295" y="70449"/>
                </a:lnTo>
                <a:lnTo>
                  <a:pt x="60852" y="70449"/>
                </a:lnTo>
                <a:close/>
                <a:moveTo>
                  <a:pt x="60852" y="70208"/>
                </a:moveTo>
                <a:lnTo>
                  <a:pt x="56295" y="70208"/>
                </a:lnTo>
                <a:lnTo>
                  <a:pt x="56295" y="65651"/>
                </a:lnTo>
                <a:lnTo>
                  <a:pt x="60852" y="65651"/>
                </a:lnTo>
                <a:close/>
                <a:moveTo>
                  <a:pt x="60852" y="65409"/>
                </a:moveTo>
                <a:lnTo>
                  <a:pt x="56295" y="65409"/>
                </a:lnTo>
                <a:lnTo>
                  <a:pt x="56295" y="60812"/>
                </a:lnTo>
                <a:lnTo>
                  <a:pt x="60852" y="60812"/>
                </a:lnTo>
                <a:close/>
                <a:moveTo>
                  <a:pt x="60852" y="60570"/>
                </a:moveTo>
                <a:lnTo>
                  <a:pt x="56295" y="60570"/>
                </a:lnTo>
                <a:lnTo>
                  <a:pt x="56295" y="56013"/>
                </a:lnTo>
                <a:lnTo>
                  <a:pt x="60852" y="56013"/>
                </a:lnTo>
                <a:close/>
                <a:moveTo>
                  <a:pt x="60852" y="55771"/>
                </a:moveTo>
                <a:lnTo>
                  <a:pt x="56295" y="55771"/>
                </a:lnTo>
                <a:lnTo>
                  <a:pt x="56295" y="51214"/>
                </a:lnTo>
                <a:lnTo>
                  <a:pt x="60852" y="51214"/>
                </a:lnTo>
                <a:close/>
                <a:moveTo>
                  <a:pt x="60852" y="50972"/>
                </a:moveTo>
                <a:lnTo>
                  <a:pt x="56295" y="50972"/>
                </a:lnTo>
                <a:lnTo>
                  <a:pt x="56295" y="46375"/>
                </a:lnTo>
                <a:lnTo>
                  <a:pt x="60852" y="46375"/>
                </a:lnTo>
                <a:close/>
                <a:moveTo>
                  <a:pt x="60852" y="46133"/>
                </a:moveTo>
                <a:lnTo>
                  <a:pt x="56295" y="46133"/>
                </a:lnTo>
                <a:lnTo>
                  <a:pt x="56295" y="41576"/>
                </a:lnTo>
                <a:lnTo>
                  <a:pt x="60852" y="41576"/>
                </a:lnTo>
                <a:close/>
                <a:moveTo>
                  <a:pt x="60852" y="41334"/>
                </a:moveTo>
                <a:lnTo>
                  <a:pt x="56295" y="41334"/>
                </a:lnTo>
                <a:lnTo>
                  <a:pt x="56295" y="36777"/>
                </a:lnTo>
                <a:lnTo>
                  <a:pt x="60852" y="36777"/>
                </a:lnTo>
                <a:close/>
                <a:moveTo>
                  <a:pt x="60852" y="36535"/>
                </a:moveTo>
                <a:lnTo>
                  <a:pt x="56295" y="36535"/>
                </a:lnTo>
                <a:lnTo>
                  <a:pt x="56295" y="31938"/>
                </a:lnTo>
                <a:lnTo>
                  <a:pt x="60852" y="31938"/>
                </a:lnTo>
                <a:close/>
                <a:moveTo>
                  <a:pt x="60852" y="31696"/>
                </a:moveTo>
                <a:lnTo>
                  <a:pt x="56295" y="31696"/>
                </a:lnTo>
                <a:lnTo>
                  <a:pt x="56295" y="27139"/>
                </a:lnTo>
                <a:lnTo>
                  <a:pt x="60852" y="27139"/>
                </a:lnTo>
                <a:close/>
                <a:moveTo>
                  <a:pt x="60852" y="26897"/>
                </a:moveTo>
                <a:lnTo>
                  <a:pt x="56295" y="26897"/>
                </a:lnTo>
                <a:lnTo>
                  <a:pt x="56295" y="22341"/>
                </a:lnTo>
                <a:lnTo>
                  <a:pt x="60852" y="22341"/>
                </a:lnTo>
                <a:close/>
                <a:moveTo>
                  <a:pt x="60852" y="22099"/>
                </a:moveTo>
                <a:lnTo>
                  <a:pt x="56295" y="22099"/>
                </a:lnTo>
                <a:lnTo>
                  <a:pt x="56295" y="17501"/>
                </a:lnTo>
                <a:lnTo>
                  <a:pt x="60852" y="17501"/>
                </a:lnTo>
                <a:close/>
                <a:moveTo>
                  <a:pt x="60852" y="17260"/>
                </a:moveTo>
                <a:lnTo>
                  <a:pt x="56295" y="17260"/>
                </a:lnTo>
                <a:lnTo>
                  <a:pt x="56295" y="12703"/>
                </a:lnTo>
                <a:lnTo>
                  <a:pt x="60852" y="12703"/>
                </a:lnTo>
                <a:close/>
                <a:moveTo>
                  <a:pt x="60852" y="12461"/>
                </a:moveTo>
                <a:lnTo>
                  <a:pt x="56295" y="12461"/>
                </a:lnTo>
                <a:lnTo>
                  <a:pt x="56295" y="7904"/>
                </a:lnTo>
                <a:lnTo>
                  <a:pt x="60852" y="7904"/>
                </a:lnTo>
                <a:close/>
                <a:moveTo>
                  <a:pt x="60852" y="7662"/>
                </a:moveTo>
                <a:lnTo>
                  <a:pt x="56295" y="7662"/>
                </a:lnTo>
                <a:lnTo>
                  <a:pt x="56295" y="3307"/>
                </a:lnTo>
                <a:lnTo>
                  <a:pt x="60852" y="3307"/>
                </a:lnTo>
                <a:lnTo>
                  <a:pt x="60852" y="7904"/>
                </a:lnTo>
                <a:close/>
                <a:moveTo>
                  <a:pt x="65651" y="84644"/>
                </a:moveTo>
                <a:lnTo>
                  <a:pt x="61094" y="84644"/>
                </a:lnTo>
                <a:lnTo>
                  <a:pt x="61094" y="80047"/>
                </a:lnTo>
                <a:lnTo>
                  <a:pt x="65651" y="80047"/>
                </a:lnTo>
                <a:close/>
                <a:moveTo>
                  <a:pt x="65651" y="79805"/>
                </a:moveTo>
                <a:lnTo>
                  <a:pt x="61094" y="79805"/>
                </a:lnTo>
                <a:lnTo>
                  <a:pt x="61094" y="75248"/>
                </a:lnTo>
                <a:lnTo>
                  <a:pt x="65651" y="75248"/>
                </a:lnTo>
                <a:close/>
                <a:moveTo>
                  <a:pt x="65651" y="75006"/>
                </a:moveTo>
                <a:lnTo>
                  <a:pt x="61094" y="75006"/>
                </a:lnTo>
                <a:lnTo>
                  <a:pt x="61094" y="70449"/>
                </a:lnTo>
                <a:lnTo>
                  <a:pt x="65651" y="70449"/>
                </a:lnTo>
                <a:close/>
                <a:moveTo>
                  <a:pt x="65651" y="70208"/>
                </a:moveTo>
                <a:lnTo>
                  <a:pt x="61094" y="70208"/>
                </a:lnTo>
                <a:lnTo>
                  <a:pt x="61094" y="65610"/>
                </a:lnTo>
                <a:lnTo>
                  <a:pt x="65651" y="65610"/>
                </a:lnTo>
                <a:close/>
                <a:moveTo>
                  <a:pt x="65651" y="65368"/>
                </a:moveTo>
                <a:lnTo>
                  <a:pt x="61094" y="65368"/>
                </a:lnTo>
                <a:lnTo>
                  <a:pt x="61094" y="60812"/>
                </a:lnTo>
                <a:lnTo>
                  <a:pt x="65651" y="60812"/>
                </a:lnTo>
                <a:close/>
                <a:moveTo>
                  <a:pt x="65651" y="60570"/>
                </a:moveTo>
                <a:lnTo>
                  <a:pt x="61094" y="60570"/>
                </a:lnTo>
                <a:lnTo>
                  <a:pt x="61094" y="56013"/>
                </a:lnTo>
                <a:lnTo>
                  <a:pt x="65651" y="56013"/>
                </a:lnTo>
                <a:close/>
                <a:moveTo>
                  <a:pt x="65651" y="55771"/>
                </a:moveTo>
                <a:lnTo>
                  <a:pt x="61094" y="55771"/>
                </a:lnTo>
                <a:lnTo>
                  <a:pt x="61094" y="51174"/>
                </a:lnTo>
                <a:lnTo>
                  <a:pt x="65651" y="51174"/>
                </a:lnTo>
                <a:close/>
                <a:moveTo>
                  <a:pt x="65651" y="50932"/>
                </a:moveTo>
                <a:lnTo>
                  <a:pt x="61094" y="50932"/>
                </a:lnTo>
                <a:lnTo>
                  <a:pt x="61094" y="46375"/>
                </a:lnTo>
                <a:lnTo>
                  <a:pt x="65651" y="46375"/>
                </a:lnTo>
                <a:close/>
                <a:moveTo>
                  <a:pt x="65651" y="46133"/>
                </a:moveTo>
                <a:lnTo>
                  <a:pt x="61094" y="46133"/>
                </a:lnTo>
                <a:lnTo>
                  <a:pt x="61094" y="41536"/>
                </a:lnTo>
                <a:lnTo>
                  <a:pt x="65651" y="41536"/>
                </a:lnTo>
                <a:close/>
                <a:moveTo>
                  <a:pt x="65651" y="41294"/>
                </a:moveTo>
                <a:lnTo>
                  <a:pt x="61094" y="41294"/>
                </a:lnTo>
                <a:lnTo>
                  <a:pt x="61094" y="36737"/>
                </a:lnTo>
                <a:lnTo>
                  <a:pt x="65651" y="36737"/>
                </a:lnTo>
                <a:close/>
                <a:moveTo>
                  <a:pt x="65651" y="36495"/>
                </a:moveTo>
                <a:lnTo>
                  <a:pt x="61094" y="36495"/>
                </a:lnTo>
                <a:lnTo>
                  <a:pt x="61094" y="31938"/>
                </a:lnTo>
                <a:lnTo>
                  <a:pt x="65651" y="31938"/>
                </a:lnTo>
                <a:close/>
                <a:moveTo>
                  <a:pt x="65651" y="31696"/>
                </a:moveTo>
                <a:lnTo>
                  <a:pt x="61094" y="31696"/>
                </a:lnTo>
                <a:lnTo>
                  <a:pt x="61094" y="27099"/>
                </a:lnTo>
                <a:lnTo>
                  <a:pt x="65651" y="27099"/>
                </a:lnTo>
                <a:close/>
                <a:moveTo>
                  <a:pt x="65651" y="26857"/>
                </a:moveTo>
                <a:lnTo>
                  <a:pt x="61094" y="26857"/>
                </a:lnTo>
                <a:lnTo>
                  <a:pt x="61094" y="22300"/>
                </a:lnTo>
                <a:lnTo>
                  <a:pt x="65651" y="22300"/>
                </a:lnTo>
                <a:close/>
                <a:moveTo>
                  <a:pt x="65651" y="22058"/>
                </a:moveTo>
                <a:lnTo>
                  <a:pt x="61094" y="22058"/>
                </a:lnTo>
                <a:lnTo>
                  <a:pt x="61094" y="17501"/>
                </a:lnTo>
                <a:lnTo>
                  <a:pt x="65651" y="17501"/>
                </a:lnTo>
                <a:close/>
                <a:moveTo>
                  <a:pt x="65651" y="17260"/>
                </a:moveTo>
                <a:lnTo>
                  <a:pt x="61094" y="17260"/>
                </a:lnTo>
                <a:lnTo>
                  <a:pt x="61094" y="12662"/>
                </a:lnTo>
                <a:lnTo>
                  <a:pt x="65651" y="12662"/>
                </a:lnTo>
                <a:close/>
                <a:moveTo>
                  <a:pt x="65651" y="12420"/>
                </a:moveTo>
                <a:lnTo>
                  <a:pt x="61094" y="12420"/>
                </a:lnTo>
                <a:lnTo>
                  <a:pt x="61094" y="7864"/>
                </a:lnTo>
                <a:lnTo>
                  <a:pt x="65651" y="7864"/>
                </a:lnTo>
                <a:close/>
                <a:moveTo>
                  <a:pt x="70490" y="84604"/>
                </a:moveTo>
                <a:lnTo>
                  <a:pt x="65893" y="84604"/>
                </a:lnTo>
                <a:lnTo>
                  <a:pt x="65893" y="80047"/>
                </a:lnTo>
                <a:lnTo>
                  <a:pt x="70490" y="80047"/>
                </a:lnTo>
                <a:close/>
                <a:moveTo>
                  <a:pt x="70490" y="79805"/>
                </a:moveTo>
                <a:lnTo>
                  <a:pt x="65893" y="79805"/>
                </a:lnTo>
                <a:lnTo>
                  <a:pt x="65893" y="75208"/>
                </a:lnTo>
                <a:lnTo>
                  <a:pt x="70490" y="75208"/>
                </a:lnTo>
                <a:close/>
                <a:moveTo>
                  <a:pt x="70490" y="74966"/>
                </a:moveTo>
                <a:lnTo>
                  <a:pt x="65893" y="74966"/>
                </a:lnTo>
                <a:lnTo>
                  <a:pt x="65893" y="70409"/>
                </a:lnTo>
                <a:lnTo>
                  <a:pt x="70490" y="70409"/>
                </a:lnTo>
                <a:close/>
                <a:moveTo>
                  <a:pt x="70490" y="70167"/>
                </a:moveTo>
                <a:lnTo>
                  <a:pt x="65893" y="70167"/>
                </a:lnTo>
                <a:lnTo>
                  <a:pt x="65893" y="65610"/>
                </a:lnTo>
                <a:lnTo>
                  <a:pt x="70490" y="65610"/>
                </a:lnTo>
                <a:close/>
                <a:moveTo>
                  <a:pt x="70490" y="65368"/>
                </a:moveTo>
                <a:lnTo>
                  <a:pt x="65893" y="65368"/>
                </a:lnTo>
                <a:lnTo>
                  <a:pt x="65893" y="60771"/>
                </a:lnTo>
                <a:lnTo>
                  <a:pt x="70490" y="60771"/>
                </a:lnTo>
                <a:close/>
                <a:moveTo>
                  <a:pt x="70490" y="60529"/>
                </a:moveTo>
                <a:lnTo>
                  <a:pt x="65893" y="60529"/>
                </a:lnTo>
                <a:lnTo>
                  <a:pt x="65893" y="55972"/>
                </a:lnTo>
                <a:lnTo>
                  <a:pt x="70490" y="55972"/>
                </a:lnTo>
                <a:close/>
                <a:moveTo>
                  <a:pt x="70490" y="55730"/>
                </a:moveTo>
                <a:lnTo>
                  <a:pt x="65893" y="55730"/>
                </a:lnTo>
                <a:lnTo>
                  <a:pt x="65893" y="51174"/>
                </a:lnTo>
                <a:lnTo>
                  <a:pt x="70490" y="51174"/>
                </a:lnTo>
                <a:close/>
                <a:moveTo>
                  <a:pt x="70490" y="50932"/>
                </a:moveTo>
                <a:lnTo>
                  <a:pt x="65893" y="50932"/>
                </a:lnTo>
                <a:lnTo>
                  <a:pt x="65893" y="46335"/>
                </a:lnTo>
                <a:lnTo>
                  <a:pt x="70490" y="46335"/>
                </a:lnTo>
                <a:close/>
                <a:moveTo>
                  <a:pt x="70490" y="46093"/>
                </a:moveTo>
                <a:lnTo>
                  <a:pt x="65893" y="46093"/>
                </a:lnTo>
                <a:lnTo>
                  <a:pt x="65893" y="41536"/>
                </a:lnTo>
                <a:lnTo>
                  <a:pt x="70490" y="41536"/>
                </a:lnTo>
                <a:close/>
                <a:moveTo>
                  <a:pt x="70490" y="41294"/>
                </a:moveTo>
                <a:lnTo>
                  <a:pt x="65893" y="41294"/>
                </a:lnTo>
                <a:lnTo>
                  <a:pt x="65893" y="36737"/>
                </a:lnTo>
                <a:lnTo>
                  <a:pt x="70490" y="36737"/>
                </a:lnTo>
                <a:close/>
                <a:moveTo>
                  <a:pt x="70490" y="36495"/>
                </a:moveTo>
                <a:lnTo>
                  <a:pt x="65893" y="36495"/>
                </a:lnTo>
                <a:lnTo>
                  <a:pt x="65893" y="31898"/>
                </a:lnTo>
                <a:lnTo>
                  <a:pt x="70490" y="31898"/>
                </a:lnTo>
                <a:close/>
                <a:moveTo>
                  <a:pt x="70490" y="31656"/>
                </a:moveTo>
                <a:lnTo>
                  <a:pt x="65893" y="31656"/>
                </a:lnTo>
                <a:lnTo>
                  <a:pt x="65893" y="27099"/>
                </a:lnTo>
                <a:lnTo>
                  <a:pt x="70490" y="27099"/>
                </a:lnTo>
                <a:close/>
                <a:moveTo>
                  <a:pt x="70490" y="26857"/>
                </a:moveTo>
                <a:lnTo>
                  <a:pt x="65893" y="26857"/>
                </a:lnTo>
                <a:lnTo>
                  <a:pt x="65893" y="22260"/>
                </a:lnTo>
                <a:lnTo>
                  <a:pt x="70490" y="22260"/>
                </a:lnTo>
                <a:close/>
                <a:moveTo>
                  <a:pt x="70490" y="22018"/>
                </a:moveTo>
                <a:lnTo>
                  <a:pt x="65893" y="22018"/>
                </a:lnTo>
                <a:lnTo>
                  <a:pt x="65893" y="17461"/>
                </a:lnTo>
                <a:lnTo>
                  <a:pt x="70490" y="17461"/>
                </a:lnTo>
                <a:close/>
                <a:moveTo>
                  <a:pt x="70490" y="17219"/>
                </a:moveTo>
                <a:lnTo>
                  <a:pt x="65893" y="17219"/>
                </a:lnTo>
                <a:lnTo>
                  <a:pt x="65893" y="12662"/>
                </a:lnTo>
                <a:lnTo>
                  <a:pt x="70490" y="12662"/>
                </a:lnTo>
                <a:close/>
                <a:moveTo>
                  <a:pt x="70490" y="12420"/>
                </a:moveTo>
                <a:lnTo>
                  <a:pt x="65893" y="12420"/>
                </a:lnTo>
                <a:lnTo>
                  <a:pt x="65893" y="7823"/>
                </a:lnTo>
                <a:lnTo>
                  <a:pt x="70490" y="7823"/>
                </a:lnTo>
                <a:close/>
                <a:moveTo>
                  <a:pt x="75289" y="79765"/>
                </a:moveTo>
                <a:lnTo>
                  <a:pt x="70732" y="79765"/>
                </a:lnTo>
                <a:lnTo>
                  <a:pt x="70732" y="75208"/>
                </a:lnTo>
                <a:lnTo>
                  <a:pt x="75289" y="75208"/>
                </a:lnTo>
                <a:close/>
                <a:moveTo>
                  <a:pt x="75289" y="74966"/>
                </a:moveTo>
                <a:lnTo>
                  <a:pt x="70732" y="74966"/>
                </a:lnTo>
                <a:lnTo>
                  <a:pt x="70732" y="70409"/>
                </a:lnTo>
                <a:lnTo>
                  <a:pt x="75289" y="70409"/>
                </a:lnTo>
                <a:close/>
                <a:moveTo>
                  <a:pt x="75289" y="70167"/>
                </a:moveTo>
                <a:lnTo>
                  <a:pt x="70732" y="70167"/>
                </a:lnTo>
                <a:lnTo>
                  <a:pt x="70732" y="65570"/>
                </a:lnTo>
                <a:lnTo>
                  <a:pt x="75289" y="65570"/>
                </a:lnTo>
                <a:close/>
                <a:moveTo>
                  <a:pt x="75289" y="65328"/>
                </a:moveTo>
                <a:lnTo>
                  <a:pt x="70732" y="65328"/>
                </a:lnTo>
                <a:lnTo>
                  <a:pt x="70732" y="60771"/>
                </a:lnTo>
                <a:lnTo>
                  <a:pt x="75289" y="60771"/>
                </a:lnTo>
                <a:close/>
                <a:moveTo>
                  <a:pt x="75289" y="60529"/>
                </a:moveTo>
                <a:lnTo>
                  <a:pt x="70732" y="60529"/>
                </a:lnTo>
                <a:lnTo>
                  <a:pt x="70732" y="55972"/>
                </a:lnTo>
                <a:lnTo>
                  <a:pt x="75289" y="55972"/>
                </a:lnTo>
                <a:close/>
                <a:moveTo>
                  <a:pt x="75289" y="55730"/>
                </a:moveTo>
                <a:lnTo>
                  <a:pt x="70732" y="55730"/>
                </a:lnTo>
                <a:lnTo>
                  <a:pt x="70732" y="51133"/>
                </a:lnTo>
                <a:lnTo>
                  <a:pt x="75289" y="51133"/>
                </a:lnTo>
                <a:close/>
                <a:moveTo>
                  <a:pt x="75289" y="50891"/>
                </a:moveTo>
                <a:lnTo>
                  <a:pt x="70732" y="50891"/>
                </a:lnTo>
                <a:lnTo>
                  <a:pt x="70732" y="46335"/>
                </a:lnTo>
                <a:lnTo>
                  <a:pt x="75289" y="46335"/>
                </a:lnTo>
                <a:close/>
                <a:moveTo>
                  <a:pt x="75289" y="46093"/>
                </a:moveTo>
                <a:lnTo>
                  <a:pt x="70732" y="46093"/>
                </a:lnTo>
                <a:lnTo>
                  <a:pt x="70732" y="41495"/>
                </a:lnTo>
                <a:lnTo>
                  <a:pt x="75289" y="41495"/>
                </a:lnTo>
                <a:close/>
                <a:moveTo>
                  <a:pt x="75289" y="41253"/>
                </a:moveTo>
                <a:lnTo>
                  <a:pt x="70732" y="41253"/>
                </a:lnTo>
                <a:lnTo>
                  <a:pt x="70732" y="36697"/>
                </a:lnTo>
                <a:lnTo>
                  <a:pt x="75289" y="36697"/>
                </a:lnTo>
                <a:close/>
                <a:moveTo>
                  <a:pt x="75289" y="36455"/>
                </a:moveTo>
                <a:lnTo>
                  <a:pt x="70732" y="36455"/>
                </a:lnTo>
                <a:lnTo>
                  <a:pt x="70732" y="31898"/>
                </a:lnTo>
                <a:lnTo>
                  <a:pt x="75289" y="31898"/>
                </a:lnTo>
                <a:close/>
                <a:moveTo>
                  <a:pt x="75289" y="31656"/>
                </a:moveTo>
                <a:lnTo>
                  <a:pt x="70732" y="31656"/>
                </a:lnTo>
                <a:lnTo>
                  <a:pt x="70732" y="27059"/>
                </a:lnTo>
                <a:lnTo>
                  <a:pt x="75289" y="27059"/>
                </a:lnTo>
                <a:close/>
                <a:moveTo>
                  <a:pt x="75289" y="26817"/>
                </a:moveTo>
                <a:lnTo>
                  <a:pt x="70732" y="26817"/>
                </a:lnTo>
                <a:lnTo>
                  <a:pt x="70732" y="22260"/>
                </a:lnTo>
                <a:lnTo>
                  <a:pt x="75289" y="22260"/>
                </a:lnTo>
                <a:close/>
                <a:moveTo>
                  <a:pt x="75289" y="22018"/>
                </a:moveTo>
                <a:lnTo>
                  <a:pt x="70732" y="22018"/>
                </a:lnTo>
                <a:lnTo>
                  <a:pt x="70732" y="17461"/>
                </a:lnTo>
                <a:lnTo>
                  <a:pt x="75289" y="17461"/>
                </a:lnTo>
                <a:close/>
                <a:moveTo>
                  <a:pt x="75289" y="17219"/>
                </a:moveTo>
                <a:lnTo>
                  <a:pt x="70732" y="17219"/>
                </a:lnTo>
                <a:lnTo>
                  <a:pt x="70732" y="12622"/>
                </a:lnTo>
                <a:lnTo>
                  <a:pt x="75289" y="12622"/>
                </a:lnTo>
                <a:close/>
                <a:moveTo>
                  <a:pt x="80087" y="74926"/>
                </a:moveTo>
                <a:lnTo>
                  <a:pt x="75531" y="74926"/>
                </a:lnTo>
                <a:lnTo>
                  <a:pt x="75531" y="70369"/>
                </a:lnTo>
                <a:lnTo>
                  <a:pt x="80087" y="70369"/>
                </a:lnTo>
                <a:close/>
                <a:moveTo>
                  <a:pt x="80087" y="70127"/>
                </a:moveTo>
                <a:lnTo>
                  <a:pt x="75531" y="70127"/>
                </a:lnTo>
                <a:lnTo>
                  <a:pt x="75531" y="65570"/>
                </a:lnTo>
                <a:lnTo>
                  <a:pt x="80087" y="65570"/>
                </a:lnTo>
                <a:close/>
                <a:moveTo>
                  <a:pt x="80087" y="65328"/>
                </a:moveTo>
                <a:lnTo>
                  <a:pt x="75531" y="65328"/>
                </a:lnTo>
                <a:lnTo>
                  <a:pt x="75531" y="60731"/>
                </a:lnTo>
                <a:lnTo>
                  <a:pt x="80087" y="60731"/>
                </a:lnTo>
                <a:close/>
                <a:moveTo>
                  <a:pt x="80087" y="60489"/>
                </a:moveTo>
                <a:lnTo>
                  <a:pt x="75531" y="60489"/>
                </a:lnTo>
                <a:lnTo>
                  <a:pt x="75531" y="55932"/>
                </a:lnTo>
                <a:lnTo>
                  <a:pt x="80087" y="55932"/>
                </a:lnTo>
                <a:close/>
                <a:moveTo>
                  <a:pt x="80087" y="55690"/>
                </a:moveTo>
                <a:lnTo>
                  <a:pt x="75531" y="55690"/>
                </a:lnTo>
                <a:lnTo>
                  <a:pt x="75531" y="51133"/>
                </a:lnTo>
                <a:lnTo>
                  <a:pt x="80087" y="51133"/>
                </a:lnTo>
                <a:close/>
                <a:moveTo>
                  <a:pt x="80087" y="50891"/>
                </a:moveTo>
                <a:lnTo>
                  <a:pt x="75531" y="50891"/>
                </a:lnTo>
                <a:lnTo>
                  <a:pt x="75531" y="46294"/>
                </a:lnTo>
                <a:lnTo>
                  <a:pt x="80087" y="46294"/>
                </a:lnTo>
                <a:close/>
                <a:moveTo>
                  <a:pt x="80087" y="46052"/>
                </a:moveTo>
                <a:lnTo>
                  <a:pt x="75531" y="46052"/>
                </a:lnTo>
                <a:lnTo>
                  <a:pt x="75531" y="41495"/>
                </a:lnTo>
                <a:lnTo>
                  <a:pt x="80087" y="41495"/>
                </a:lnTo>
                <a:close/>
                <a:moveTo>
                  <a:pt x="80087" y="41253"/>
                </a:moveTo>
                <a:lnTo>
                  <a:pt x="75531" y="41253"/>
                </a:lnTo>
                <a:lnTo>
                  <a:pt x="75531" y="36697"/>
                </a:lnTo>
                <a:lnTo>
                  <a:pt x="80087" y="36697"/>
                </a:lnTo>
                <a:close/>
                <a:moveTo>
                  <a:pt x="80087" y="36455"/>
                </a:moveTo>
                <a:lnTo>
                  <a:pt x="75531" y="36455"/>
                </a:lnTo>
                <a:lnTo>
                  <a:pt x="75531" y="31858"/>
                </a:lnTo>
                <a:lnTo>
                  <a:pt x="80087" y="31858"/>
                </a:lnTo>
                <a:close/>
                <a:moveTo>
                  <a:pt x="80087" y="31616"/>
                </a:moveTo>
                <a:lnTo>
                  <a:pt x="75531" y="31616"/>
                </a:lnTo>
                <a:lnTo>
                  <a:pt x="75531" y="27059"/>
                </a:lnTo>
                <a:lnTo>
                  <a:pt x="80087" y="27059"/>
                </a:lnTo>
                <a:close/>
                <a:moveTo>
                  <a:pt x="80087" y="26817"/>
                </a:moveTo>
                <a:lnTo>
                  <a:pt x="75531" y="26817"/>
                </a:lnTo>
                <a:lnTo>
                  <a:pt x="75531" y="22260"/>
                </a:lnTo>
                <a:lnTo>
                  <a:pt x="80087" y="22260"/>
                </a:lnTo>
                <a:close/>
                <a:moveTo>
                  <a:pt x="80087" y="22018"/>
                </a:moveTo>
                <a:lnTo>
                  <a:pt x="75531" y="22018"/>
                </a:lnTo>
                <a:lnTo>
                  <a:pt x="75531" y="17421"/>
                </a:lnTo>
                <a:lnTo>
                  <a:pt x="80087" y="17421"/>
                </a:lnTo>
                <a:close/>
                <a:moveTo>
                  <a:pt x="84886" y="70127"/>
                </a:moveTo>
                <a:lnTo>
                  <a:pt x="80329" y="70127"/>
                </a:lnTo>
                <a:lnTo>
                  <a:pt x="80329" y="65530"/>
                </a:lnTo>
                <a:lnTo>
                  <a:pt x="84886" y="65530"/>
                </a:lnTo>
                <a:close/>
                <a:moveTo>
                  <a:pt x="84886" y="65288"/>
                </a:moveTo>
                <a:lnTo>
                  <a:pt x="80329" y="65288"/>
                </a:lnTo>
                <a:lnTo>
                  <a:pt x="80329" y="60731"/>
                </a:lnTo>
                <a:lnTo>
                  <a:pt x="84886" y="60731"/>
                </a:lnTo>
                <a:close/>
                <a:moveTo>
                  <a:pt x="84886" y="60489"/>
                </a:moveTo>
                <a:lnTo>
                  <a:pt x="80329" y="60489"/>
                </a:lnTo>
                <a:lnTo>
                  <a:pt x="80329" y="55932"/>
                </a:lnTo>
                <a:lnTo>
                  <a:pt x="84886" y="55932"/>
                </a:lnTo>
                <a:close/>
                <a:moveTo>
                  <a:pt x="84886" y="55690"/>
                </a:moveTo>
                <a:lnTo>
                  <a:pt x="80329" y="55690"/>
                </a:lnTo>
                <a:lnTo>
                  <a:pt x="80329" y="51093"/>
                </a:lnTo>
                <a:lnTo>
                  <a:pt x="84886" y="51093"/>
                </a:lnTo>
                <a:close/>
                <a:moveTo>
                  <a:pt x="84886" y="50851"/>
                </a:moveTo>
                <a:lnTo>
                  <a:pt x="80329" y="50851"/>
                </a:lnTo>
                <a:lnTo>
                  <a:pt x="80329" y="46294"/>
                </a:lnTo>
                <a:lnTo>
                  <a:pt x="84886" y="46294"/>
                </a:lnTo>
                <a:close/>
                <a:moveTo>
                  <a:pt x="84886" y="46052"/>
                </a:moveTo>
                <a:lnTo>
                  <a:pt x="80329" y="46052"/>
                </a:lnTo>
                <a:lnTo>
                  <a:pt x="80329" y="41495"/>
                </a:lnTo>
                <a:lnTo>
                  <a:pt x="84886" y="41495"/>
                </a:lnTo>
                <a:close/>
                <a:moveTo>
                  <a:pt x="84886" y="41253"/>
                </a:moveTo>
                <a:lnTo>
                  <a:pt x="80329" y="41253"/>
                </a:lnTo>
                <a:lnTo>
                  <a:pt x="80329" y="36656"/>
                </a:lnTo>
                <a:lnTo>
                  <a:pt x="84886" y="36656"/>
                </a:lnTo>
                <a:close/>
                <a:moveTo>
                  <a:pt x="84886" y="36414"/>
                </a:moveTo>
                <a:lnTo>
                  <a:pt x="80329" y="36414"/>
                </a:lnTo>
                <a:lnTo>
                  <a:pt x="80329" y="31858"/>
                </a:lnTo>
                <a:lnTo>
                  <a:pt x="84886" y="31858"/>
                </a:lnTo>
                <a:close/>
                <a:moveTo>
                  <a:pt x="84886" y="31616"/>
                </a:moveTo>
                <a:lnTo>
                  <a:pt x="80329" y="31616"/>
                </a:lnTo>
                <a:lnTo>
                  <a:pt x="80329" y="27018"/>
                </a:lnTo>
                <a:lnTo>
                  <a:pt x="84886" y="27018"/>
                </a:lnTo>
                <a:close/>
                <a:moveTo>
                  <a:pt x="84886" y="26776"/>
                </a:moveTo>
                <a:lnTo>
                  <a:pt x="80329" y="26776"/>
                </a:lnTo>
                <a:lnTo>
                  <a:pt x="80329" y="22220"/>
                </a:lnTo>
                <a:lnTo>
                  <a:pt x="84886" y="222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827F415-3A16-C891-62BC-BD6E050595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72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7"/>
    </mc:Choice>
    <mc:Fallback>
      <p:transition spd="slow" advTm="2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67A5237C-C5AE-E0B9-9A36-8AD8DB8E3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42">
            <a:extLst>
              <a:ext uri="{FF2B5EF4-FFF2-40B4-BE49-F238E27FC236}">
                <a16:creationId xmlns:a16="http://schemas.microsoft.com/office/drawing/2014/main" id="{C765F3EF-92DE-2776-AF05-04FE688EB0D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35712" y="1273738"/>
            <a:ext cx="4886581" cy="10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d-ID" dirty="0"/>
              <a:t>Kami juga menyusun </a:t>
            </a:r>
            <a:r>
              <a:rPr lang="id-ID" i="1" dirty="0"/>
              <a:t>diagram alur dan aktivitas</a:t>
            </a:r>
            <a:r>
              <a:rPr lang="id-ID" dirty="0"/>
              <a:t> untuk menggambarkan proses utama dalam sistem.</a:t>
            </a:r>
            <a:br>
              <a:rPr lang="id-ID" dirty="0"/>
            </a:br>
            <a:r>
              <a:rPr lang="id-ID" dirty="0"/>
              <a:t>Contohnya adalah alur: </a:t>
            </a:r>
            <a:r>
              <a:rPr lang="id-ID" dirty="0" err="1"/>
              <a:t>Supplier</a:t>
            </a:r>
            <a:r>
              <a:rPr lang="id-ID" dirty="0"/>
              <a:t> </a:t>
            </a:r>
            <a:r>
              <a:rPr lang="id-ID" dirty="0" err="1"/>
              <a:t>menginput</a:t>
            </a:r>
            <a:r>
              <a:rPr lang="id-ID" dirty="0"/>
              <a:t> produk → Admin menugaskan </a:t>
            </a:r>
            <a:r>
              <a:rPr lang="id-ID" dirty="0" err="1"/>
              <a:t>surveyor</a:t>
            </a:r>
            <a:r>
              <a:rPr lang="id-ID" dirty="0"/>
              <a:t> → </a:t>
            </a:r>
            <a:r>
              <a:rPr lang="id-ID" dirty="0" err="1"/>
              <a:t>Surveyor</a:t>
            </a:r>
            <a:r>
              <a:rPr lang="id-ID" dirty="0"/>
              <a:t> melakukan </a:t>
            </a:r>
            <a:r>
              <a:rPr lang="id-ID" dirty="0" err="1"/>
              <a:t>survey</a:t>
            </a:r>
            <a:r>
              <a:rPr lang="id-ID" dirty="0"/>
              <a:t> → Produk diterima atau ditolak → Dilanjutkan ke proses negosiasi dan pembuatan PO.</a:t>
            </a:r>
            <a:br>
              <a:rPr lang="id-ID" dirty="0"/>
            </a:br>
            <a:r>
              <a:rPr lang="id-ID" dirty="0"/>
              <a:t>Visualisasi ini penting untuk memperjelas interaksi antar pengguna dan sistem secara menyeluruh.</a:t>
            </a:r>
          </a:p>
        </p:txBody>
      </p:sp>
      <p:grpSp>
        <p:nvGrpSpPr>
          <p:cNvPr id="1080" name="Google Shape;1080;p42">
            <a:extLst>
              <a:ext uri="{FF2B5EF4-FFF2-40B4-BE49-F238E27FC236}">
                <a16:creationId xmlns:a16="http://schemas.microsoft.com/office/drawing/2014/main" id="{198AAAE9-D436-9E54-A044-5EA4A06AE16E}"/>
              </a:ext>
            </a:extLst>
          </p:cNvPr>
          <p:cNvGrpSpPr/>
          <p:nvPr/>
        </p:nvGrpSpPr>
        <p:grpSpPr>
          <a:xfrm>
            <a:off x="917550" y="2904450"/>
            <a:ext cx="986125" cy="2095500"/>
            <a:chOff x="7631225" y="2241175"/>
            <a:chExt cx="986125" cy="2095500"/>
          </a:xfrm>
        </p:grpSpPr>
        <p:cxnSp>
          <p:nvCxnSpPr>
            <p:cNvPr id="1081" name="Google Shape;1081;p42">
              <a:extLst>
                <a:ext uri="{FF2B5EF4-FFF2-40B4-BE49-F238E27FC236}">
                  <a16:creationId xmlns:a16="http://schemas.microsoft.com/office/drawing/2014/main" id="{DFD990C7-8215-19CB-3D31-331865ECFAA0}"/>
                </a:ext>
              </a:extLst>
            </p:cNvPr>
            <p:cNvCxnSpPr/>
            <p:nvPr/>
          </p:nvCxnSpPr>
          <p:spPr>
            <a:xfrm>
              <a:off x="763122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2" name="Google Shape;1082;p42">
              <a:extLst>
                <a:ext uri="{FF2B5EF4-FFF2-40B4-BE49-F238E27FC236}">
                  <a16:creationId xmlns:a16="http://schemas.microsoft.com/office/drawing/2014/main" id="{589AD133-1E74-9CB0-0127-1A42C9E69C78}"/>
                </a:ext>
              </a:extLst>
            </p:cNvPr>
            <p:cNvCxnSpPr/>
            <p:nvPr/>
          </p:nvCxnSpPr>
          <p:spPr>
            <a:xfrm>
              <a:off x="770708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3" name="Google Shape;1083;p42">
              <a:extLst>
                <a:ext uri="{FF2B5EF4-FFF2-40B4-BE49-F238E27FC236}">
                  <a16:creationId xmlns:a16="http://schemas.microsoft.com/office/drawing/2014/main" id="{70E2314D-F805-A645-23A1-1FE8482BB762}"/>
                </a:ext>
              </a:extLst>
            </p:cNvPr>
            <p:cNvCxnSpPr/>
            <p:nvPr/>
          </p:nvCxnSpPr>
          <p:spPr>
            <a:xfrm>
              <a:off x="778293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4" name="Google Shape;1084;p42">
              <a:extLst>
                <a:ext uri="{FF2B5EF4-FFF2-40B4-BE49-F238E27FC236}">
                  <a16:creationId xmlns:a16="http://schemas.microsoft.com/office/drawing/2014/main" id="{7AE26244-BC4A-0D1D-3A18-F362A18A3101}"/>
                </a:ext>
              </a:extLst>
            </p:cNvPr>
            <p:cNvCxnSpPr/>
            <p:nvPr/>
          </p:nvCxnSpPr>
          <p:spPr>
            <a:xfrm>
              <a:off x="7858792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5" name="Google Shape;1085;p42">
              <a:extLst>
                <a:ext uri="{FF2B5EF4-FFF2-40B4-BE49-F238E27FC236}">
                  <a16:creationId xmlns:a16="http://schemas.microsoft.com/office/drawing/2014/main" id="{369572CD-867A-7181-CE21-3FA24FFE9978}"/>
                </a:ext>
              </a:extLst>
            </p:cNvPr>
            <p:cNvCxnSpPr/>
            <p:nvPr/>
          </p:nvCxnSpPr>
          <p:spPr>
            <a:xfrm>
              <a:off x="801050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6" name="Google Shape;1086;p42">
              <a:extLst>
                <a:ext uri="{FF2B5EF4-FFF2-40B4-BE49-F238E27FC236}">
                  <a16:creationId xmlns:a16="http://schemas.microsoft.com/office/drawing/2014/main" id="{02E22BBD-F49D-CE6C-6FA2-55C7857D3715}"/>
                </a:ext>
              </a:extLst>
            </p:cNvPr>
            <p:cNvCxnSpPr/>
            <p:nvPr/>
          </p:nvCxnSpPr>
          <p:spPr>
            <a:xfrm>
              <a:off x="8162215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7" name="Google Shape;1087;p42">
              <a:extLst>
                <a:ext uri="{FF2B5EF4-FFF2-40B4-BE49-F238E27FC236}">
                  <a16:creationId xmlns:a16="http://schemas.microsoft.com/office/drawing/2014/main" id="{2BDCCF2D-23ED-FDB8-2EBE-E83908A77FD4}"/>
                </a:ext>
              </a:extLst>
            </p:cNvPr>
            <p:cNvCxnSpPr/>
            <p:nvPr/>
          </p:nvCxnSpPr>
          <p:spPr>
            <a:xfrm>
              <a:off x="8313927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8" name="Google Shape;1088;p42">
              <a:extLst>
                <a:ext uri="{FF2B5EF4-FFF2-40B4-BE49-F238E27FC236}">
                  <a16:creationId xmlns:a16="http://schemas.microsoft.com/office/drawing/2014/main" id="{51813F48-2F65-0338-2AE5-E52109A81650}"/>
                </a:ext>
              </a:extLst>
            </p:cNvPr>
            <p:cNvCxnSpPr/>
            <p:nvPr/>
          </p:nvCxnSpPr>
          <p:spPr>
            <a:xfrm>
              <a:off x="793464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9" name="Google Shape;1089;p42">
              <a:extLst>
                <a:ext uri="{FF2B5EF4-FFF2-40B4-BE49-F238E27FC236}">
                  <a16:creationId xmlns:a16="http://schemas.microsoft.com/office/drawing/2014/main" id="{CF1FA875-668F-39CF-6062-44B99200AF40}"/>
                </a:ext>
              </a:extLst>
            </p:cNvPr>
            <p:cNvCxnSpPr/>
            <p:nvPr/>
          </p:nvCxnSpPr>
          <p:spPr>
            <a:xfrm>
              <a:off x="808636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0" name="Google Shape;1090;p42">
              <a:extLst>
                <a:ext uri="{FF2B5EF4-FFF2-40B4-BE49-F238E27FC236}">
                  <a16:creationId xmlns:a16="http://schemas.microsoft.com/office/drawing/2014/main" id="{4DD26C1D-9165-DDD0-2067-997A12A0281F}"/>
                </a:ext>
              </a:extLst>
            </p:cNvPr>
            <p:cNvCxnSpPr/>
            <p:nvPr/>
          </p:nvCxnSpPr>
          <p:spPr>
            <a:xfrm>
              <a:off x="8238071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1" name="Google Shape;1091;p42">
              <a:extLst>
                <a:ext uri="{FF2B5EF4-FFF2-40B4-BE49-F238E27FC236}">
                  <a16:creationId xmlns:a16="http://schemas.microsoft.com/office/drawing/2014/main" id="{EEB23DEC-4C70-A25F-F090-60E5C6671A7B}"/>
                </a:ext>
              </a:extLst>
            </p:cNvPr>
            <p:cNvCxnSpPr/>
            <p:nvPr/>
          </p:nvCxnSpPr>
          <p:spPr>
            <a:xfrm>
              <a:off x="8389783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2" name="Google Shape;1092;p42">
              <a:extLst>
                <a:ext uri="{FF2B5EF4-FFF2-40B4-BE49-F238E27FC236}">
                  <a16:creationId xmlns:a16="http://schemas.microsoft.com/office/drawing/2014/main" id="{79C57F97-E8BC-15F3-2EB1-C184115CF719}"/>
                </a:ext>
              </a:extLst>
            </p:cNvPr>
            <p:cNvCxnSpPr/>
            <p:nvPr/>
          </p:nvCxnSpPr>
          <p:spPr>
            <a:xfrm>
              <a:off x="8465638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3" name="Google Shape;1093;p42">
              <a:extLst>
                <a:ext uri="{FF2B5EF4-FFF2-40B4-BE49-F238E27FC236}">
                  <a16:creationId xmlns:a16="http://schemas.microsoft.com/office/drawing/2014/main" id="{F3B6473D-C63F-0A51-3687-13D22A78C84C}"/>
                </a:ext>
              </a:extLst>
            </p:cNvPr>
            <p:cNvCxnSpPr/>
            <p:nvPr/>
          </p:nvCxnSpPr>
          <p:spPr>
            <a:xfrm>
              <a:off x="8541494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4" name="Google Shape;1094;p42">
              <a:extLst>
                <a:ext uri="{FF2B5EF4-FFF2-40B4-BE49-F238E27FC236}">
                  <a16:creationId xmlns:a16="http://schemas.microsoft.com/office/drawing/2014/main" id="{7A6DCF18-23B8-3BB1-FD90-83DC0039AF31}"/>
                </a:ext>
              </a:extLst>
            </p:cNvPr>
            <p:cNvCxnSpPr/>
            <p:nvPr/>
          </p:nvCxnSpPr>
          <p:spPr>
            <a:xfrm>
              <a:off x="8617350" y="2241175"/>
              <a:ext cx="0" cy="2095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95" name="Google Shape;1095;p42">
            <a:extLst>
              <a:ext uri="{FF2B5EF4-FFF2-40B4-BE49-F238E27FC236}">
                <a16:creationId xmlns:a16="http://schemas.microsoft.com/office/drawing/2014/main" id="{B455D1D5-E2BD-C30E-7FC0-DB02467B9382}"/>
              </a:ext>
            </a:extLst>
          </p:cNvPr>
          <p:cNvGrpSpPr/>
          <p:nvPr/>
        </p:nvGrpSpPr>
        <p:grpSpPr>
          <a:xfrm>
            <a:off x="2035713" y="-744737"/>
            <a:ext cx="1885275" cy="1884250"/>
            <a:chOff x="2609275" y="3149350"/>
            <a:chExt cx="1885275" cy="1884250"/>
          </a:xfrm>
        </p:grpSpPr>
        <p:sp>
          <p:nvSpPr>
            <p:cNvPr id="1096" name="Google Shape;1096;p42">
              <a:extLst>
                <a:ext uri="{FF2B5EF4-FFF2-40B4-BE49-F238E27FC236}">
                  <a16:creationId xmlns:a16="http://schemas.microsoft.com/office/drawing/2014/main" id="{13EF6F81-1574-A189-E32D-6E16743CEE8E}"/>
                </a:ext>
              </a:extLst>
            </p:cNvPr>
            <p:cNvSpPr/>
            <p:nvPr/>
          </p:nvSpPr>
          <p:spPr>
            <a:xfrm>
              <a:off x="3923900" y="3224950"/>
              <a:ext cx="494025" cy="495025"/>
            </a:xfrm>
            <a:custGeom>
              <a:avLst/>
              <a:gdLst/>
              <a:ahLst/>
              <a:cxnLst/>
              <a:rect l="l" t="t" r="r" b="b"/>
              <a:pathLst>
                <a:path w="19761" h="19801" extrusionOk="0">
                  <a:moveTo>
                    <a:pt x="485" y="202"/>
                  </a:moveTo>
                  <a:cubicBezTo>
                    <a:pt x="323" y="162"/>
                    <a:pt x="162" y="81"/>
                    <a:pt x="1" y="1"/>
                  </a:cubicBezTo>
                  <a:lnTo>
                    <a:pt x="19761" y="19801"/>
                  </a:lnTo>
                  <a:cubicBezTo>
                    <a:pt x="19720" y="19640"/>
                    <a:pt x="19640" y="19478"/>
                    <a:pt x="19559" y="19317"/>
                  </a:cubicBezTo>
                  <a:lnTo>
                    <a:pt x="485" y="2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>
              <a:extLst>
                <a:ext uri="{FF2B5EF4-FFF2-40B4-BE49-F238E27FC236}">
                  <a16:creationId xmlns:a16="http://schemas.microsoft.com/office/drawing/2014/main" id="{A47EE3C4-48BB-55B4-11A3-4866100DAAD1}"/>
                </a:ext>
              </a:extLst>
            </p:cNvPr>
            <p:cNvSpPr/>
            <p:nvPr/>
          </p:nvSpPr>
          <p:spPr>
            <a:xfrm>
              <a:off x="3725300" y="3164475"/>
              <a:ext cx="753125" cy="753100"/>
            </a:xfrm>
            <a:custGeom>
              <a:avLst/>
              <a:gdLst/>
              <a:ahLst/>
              <a:cxnLst/>
              <a:rect l="l" t="t" r="r" b="b"/>
              <a:pathLst>
                <a:path w="30125" h="30124" extrusionOk="0">
                  <a:moveTo>
                    <a:pt x="323" y="81"/>
                  </a:moveTo>
                  <a:cubicBezTo>
                    <a:pt x="202" y="41"/>
                    <a:pt x="122" y="41"/>
                    <a:pt x="1" y="0"/>
                  </a:cubicBezTo>
                  <a:lnTo>
                    <a:pt x="30124" y="30124"/>
                  </a:lnTo>
                  <a:cubicBezTo>
                    <a:pt x="30084" y="30043"/>
                    <a:pt x="30084" y="29922"/>
                    <a:pt x="30043" y="29801"/>
                  </a:cubicBezTo>
                  <a:lnTo>
                    <a:pt x="323" y="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>
              <a:extLst>
                <a:ext uri="{FF2B5EF4-FFF2-40B4-BE49-F238E27FC236}">
                  <a16:creationId xmlns:a16="http://schemas.microsoft.com/office/drawing/2014/main" id="{8D5C3F27-0C5A-A160-F951-08D3B77F69E0}"/>
                </a:ext>
              </a:extLst>
            </p:cNvPr>
            <p:cNvSpPr/>
            <p:nvPr/>
          </p:nvSpPr>
          <p:spPr>
            <a:xfrm>
              <a:off x="3572075" y="3149350"/>
              <a:ext cx="922475" cy="922475"/>
            </a:xfrm>
            <a:custGeom>
              <a:avLst/>
              <a:gdLst/>
              <a:ahLst/>
              <a:cxnLst/>
              <a:rect l="l" t="t" r="r" b="b"/>
              <a:pathLst>
                <a:path w="36899" h="36899" extrusionOk="0">
                  <a:moveTo>
                    <a:pt x="282" y="0"/>
                  </a:moveTo>
                  <a:cubicBezTo>
                    <a:pt x="161" y="0"/>
                    <a:pt x="81" y="0"/>
                    <a:pt x="0" y="0"/>
                  </a:cubicBezTo>
                  <a:lnTo>
                    <a:pt x="36898" y="36899"/>
                  </a:lnTo>
                  <a:cubicBezTo>
                    <a:pt x="36898" y="36778"/>
                    <a:pt x="36898" y="36697"/>
                    <a:pt x="36858" y="36616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>
              <a:extLst>
                <a:ext uri="{FF2B5EF4-FFF2-40B4-BE49-F238E27FC236}">
                  <a16:creationId xmlns:a16="http://schemas.microsoft.com/office/drawing/2014/main" id="{13B1FB34-884D-8CB9-B2C8-C34AAF065754}"/>
                </a:ext>
              </a:extLst>
            </p:cNvPr>
            <p:cNvSpPr/>
            <p:nvPr/>
          </p:nvSpPr>
          <p:spPr>
            <a:xfrm>
              <a:off x="3440000" y="315440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242" y="0"/>
                  </a:moveTo>
                  <a:cubicBezTo>
                    <a:pt x="162" y="40"/>
                    <a:pt x="81" y="40"/>
                    <a:pt x="0" y="40"/>
                  </a:cubicBezTo>
                  <a:lnTo>
                    <a:pt x="41899" y="41939"/>
                  </a:lnTo>
                  <a:cubicBezTo>
                    <a:pt x="41899" y="41858"/>
                    <a:pt x="41939" y="41778"/>
                    <a:pt x="41939" y="416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>
              <a:extLst>
                <a:ext uri="{FF2B5EF4-FFF2-40B4-BE49-F238E27FC236}">
                  <a16:creationId xmlns:a16="http://schemas.microsoft.com/office/drawing/2014/main" id="{C4A8ED3F-A8EF-D302-8873-8D8023231767}"/>
                </a:ext>
              </a:extLst>
            </p:cNvPr>
            <p:cNvSpPr/>
            <p:nvPr/>
          </p:nvSpPr>
          <p:spPr>
            <a:xfrm>
              <a:off x="3323050" y="3175550"/>
              <a:ext cx="1145275" cy="1144275"/>
            </a:xfrm>
            <a:custGeom>
              <a:avLst/>
              <a:gdLst/>
              <a:ahLst/>
              <a:cxnLst/>
              <a:rect l="l" t="t" r="r" b="b"/>
              <a:pathLst>
                <a:path w="45811" h="45771" extrusionOk="0">
                  <a:moveTo>
                    <a:pt x="243" y="1"/>
                  </a:moveTo>
                  <a:cubicBezTo>
                    <a:pt x="162" y="1"/>
                    <a:pt x="81" y="41"/>
                    <a:pt x="1" y="41"/>
                  </a:cubicBezTo>
                  <a:lnTo>
                    <a:pt x="45730" y="45771"/>
                  </a:lnTo>
                  <a:cubicBezTo>
                    <a:pt x="45771" y="45690"/>
                    <a:pt x="45771" y="45610"/>
                    <a:pt x="45811" y="45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>
              <a:extLst>
                <a:ext uri="{FF2B5EF4-FFF2-40B4-BE49-F238E27FC236}">
                  <a16:creationId xmlns:a16="http://schemas.microsoft.com/office/drawing/2014/main" id="{97F37603-CA6F-C433-3D8D-898C543E3DAF}"/>
                </a:ext>
              </a:extLst>
            </p:cNvPr>
            <p:cNvSpPr/>
            <p:nvPr/>
          </p:nvSpPr>
          <p:spPr>
            <a:xfrm>
              <a:off x="3218200" y="320782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202" y="0"/>
                  </a:moveTo>
                  <a:cubicBezTo>
                    <a:pt x="122" y="0"/>
                    <a:pt x="81" y="41"/>
                    <a:pt x="1" y="81"/>
                  </a:cubicBezTo>
                  <a:lnTo>
                    <a:pt x="48593" y="48674"/>
                  </a:lnTo>
                  <a:cubicBezTo>
                    <a:pt x="48634" y="48633"/>
                    <a:pt x="48674" y="48553"/>
                    <a:pt x="48674" y="48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>
              <a:extLst>
                <a:ext uri="{FF2B5EF4-FFF2-40B4-BE49-F238E27FC236}">
                  <a16:creationId xmlns:a16="http://schemas.microsoft.com/office/drawing/2014/main" id="{630F5ECC-C230-BA32-EAB6-D70958C8E0E4}"/>
                </a:ext>
              </a:extLst>
            </p:cNvPr>
            <p:cNvSpPr/>
            <p:nvPr/>
          </p:nvSpPr>
          <p:spPr>
            <a:xfrm>
              <a:off x="3122425" y="324915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202" y="1"/>
                  </a:moveTo>
                  <a:cubicBezTo>
                    <a:pt x="122" y="41"/>
                    <a:pt x="81" y="81"/>
                    <a:pt x="1" y="122"/>
                  </a:cubicBezTo>
                  <a:lnTo>
                    <a:pt x="50771" y="50852"/>
                  </a:lnTo>
                  <a:cubicBezTo>
                    <a:pt x="50771" y="50811"/>
                    <a:pt x="50811" y="50731"/>
                    <a:pt x="50852" y="506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>
              <a:extLst>
                <a:ext uri="{FF2B5EF4-FFF2-40B4-BE49-F238E27FC236}">
                  <a16:creationId xmlns:a16="http://schemas.microsoft.com/office/drawing/2014/main" id="{0604842C-8159-ED77-2CBB-CB7924BF1333}"/>
                </a:ext>
              </a:extLst>
            </p:cNvPr>
            <p:cNvSpPr/>
            <p:nvPr/>
          </p:nvSpPr>
          <p:spPr>
            <a:xfrm>
              <a:off x="3035725" y="3299550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162" y="1"/>
                  </a:moveTo>
                  <a:cubicBezTo>
                    <a:pt x="81" y="41"/>
                    <a:pt x="41" y="82"/>
                    <a:pt x="1" y="122"/>
                  </a:cubicBezTo>
                  <a:lnTo>
                    <a:pt x="52182" y="52344"/>
                  </a:lnTo>
                  <a:cubicBezTo>
                    <a:pt x="52223" y="52263"/>
                    <a:pt x="52263" y="52223"/>
                    <a:pt x="52303" y="52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>
              <a:extLst>
                <a:ext uri="{FF2B5EF4-FFF2-40B4-BE49-F238E27FC236}">
                  <a16:creationId xmlns:a16="http://schemas.microsoft.com/office/drawing/2014/main" id="{7FAFDA8C-F059-45A6-588A-B9E624426C08}"/>
                </a:ext>
              </a:extLst>
            </p:cNvPr>
            <p:cNvSpPr/>
            <p:nvPr/>
          </p:nvSpPr>
          <p:spPr>
            <a:xfrm>
              <a:off x="2956075" y="3358025"/>
              <a:ext cx="1328775" cy="1329775"/>
            </a:xfrm>
            <a:custGeom>
              <a:avLst/>
              <a:gdLst/>
              <a:ahLst/>
              <a:cxnLst/>
              <a:rect l="l" t="t" r="r" b="b"/>
              <a:pathLst>
                <a:path w="53151" h="53191" extrusionOk="0">
                  <a:moveTo>
                    <a:pt x="122" y="1"/>
                  </a:moveTo>
                  <a:cubicBezTo>
                    <a:pt x="82" y="41"/>
                    <a:pt x="41" y="82"/>
                    <a:pt x="1" y="122"/>
                  </a:cubicBezTo>
                  <a:lnTo>
                    <a:pt x="53030" y="53191"/>
                  </a:lnTo>
                  <a:cubicBezTo>
                    <a:pt x="53070" y="53110"/>
                    <a:pt x="53110" y="53070"/>
                    <a:pt x="53151" y="53030"/>
                  </a:cubicBezTo>
                  <a:lnTo>
                    <a:pt x="1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>
              <a:extLst>
                <a:ext uri="{FF2B5EF4-FFF2-40B4-BE49-F238E27FC236}">
                  <a16:creationId xmlns:a16="http://schemas.microsoft.com/office/drawing/2014/main" id="{94812FED-D223-4239-BBD4-933538883361}"/>
                </a:ext>
              </a:extLst>
            </p:cNvPr>
            <p:cNvSpPr/>
            <p:nvPr/>
          </p:nvSpPr>
          <p:spPr>
            <a:xfrm>
              <a:off x="2883500" y="3422550"/>
              <a:ext cx="1336825" cy="1336825"/>
            </a:xfrm>
            <a:custGeom>
              <a:avLst/>
              <a:gdLst/>
              <a:ahLst/>
              <a:cxnLst/>
              <a:rect l="l" t="t" r="r" b="b"/>
              <a:pathLst>
                <a:path w="53473" h="53473" extrusionOk="0">
                  <a:moveTo>
                    <a:pt x="121" y="1"/>
                  </a:moveTo>
                  <a:cubicBezTo>
                    <a:pt x="121" y="1"/>
                    <a:pt x="81" y="81"/>
                    <a:pt x="81" y="81"/>
                  </a:cubicBezTo>
                  <a:cubicBezTo>
                    <a:pt x="41" y="122"/>
                    <a:pt x="0" y="122"/>
                    <a:pt x="0" y="162"/>
                  </a:cubicBezTo>
                  <a:lnTo>
                    <a:pt x="53311" y="53473"/>
                  </a:lnTo>
                  <a:cubicBezTo>
                    <a:pt x="53311" y="53473"/>
                    <a:pt x="53392" y="53433"/>
                    <a:pt x="53392" y="53433"/>
                  </a:cubicBezTo>
                  <a:cubicBezTo>
                    <a:pt x="53432" y="53392"/>
                    <a:pt x="53432" y="53392"/>
                    <a:pt x="53473" y="533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>
              <a:extLst>
                <a:ext uri="{FF2B5EF4-FFF2-40B4-BE49-F238E27FC236}">
                  <a16:creationId xmlns:a16="http://schemas.microsoft.com/office/drawing/2014/main" id="{B402C0E9-57D1-B6DA-0439-38846AAF2370}"/>
                </a:ext>
              </a:extLst>
            </p:cNvPr>
            <p:cNvSpPr/>
            <p:nvPr/>
          </p:nvSpPr>
          <p:spPr>
            <a:xfrm>
              <a:off x="2817975" y="3495150"/>
              <a:ext cx="1329775" cy="1329775"/>
            </a:xfrm>
            <a:custGeom>
              <a:avLst/>
              <a:gdLst/>
              <a:ahLst/>
              <a:cxnLst/>
              <a:rect l="l" t="t" r="r" b="b"/>
              <a:pathLst>
                <a:path w="53191" h="53191" extrusionOk="0">
                  <a:moveTo>
                    <a:pt x="121" y="0"/>
                  </a:moveTo>
                  <a:cubicBezTo>
                    <a:pt x="81" y="41"/>
                    <a:pt x="41" y="121"/>
                    <a:pt x="0" y="161"/>
                  </a:cubicBezTo>
                  <a:lnTo>
                    <a:pt x="53029" y="53190"/>
                  </a:lnTo>
                  <a:cubicBezTo>
                    <a:pt x="53110" y="53150"/>
                    <a:pt x="53150" y="53109"/>
                    <a:pt x="53190" y="53069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>
              <a:extLst>
                <a:ext uri="{FF2B5EF4-FFF2-40B4-BE49-F238E27FC236}">
                  <a16:creationId xmlns:a16="http://schemas.microsoft.com/office/drawing/2014/main" id="{8B852137-8270-A814-02FF-B1250DA5095D}"/>
                </a:ext>
              </a:extLst>
            </p:cNvPr>
            <p:cNvSpPr/>
            <p:nvPr/>
          </p:nvSpPr>
          <p:spPr>
            <a:xfrm>
              <a:off x="2760500" y="3574775"/>
              <a:ext cx="1307600" cy="1308625"/>
            </a:xfrm>
            <a:custGeom>
              <a:avLst/>
              <a:gdLst/>
              <a:ahLst/>
              <a:cxnLst/>
              <a:rect l="l" t="t" r="r" b="b"/>
              <a:pathLst>
                <a:path w="52304" h="52345" extrusionOk="0">
                  <a:moveTo>
                    <a:pt x="81" y="1"/>
                  </a:moveTo>
                  <a:cubicBezTo>
                    <a:pt x="41" y="82"/>
                    <a:pt x="41" y="122"/>
                    <a:pt x="1" y="162"/>
                  </a:cubicBezTo>
                  <a:lnTo>
                    <a:pt x="52142" y="52344"/>
                  </a:lnTo>
                  <a:cubicBezTo>
                    <a:pt x="52182" y="52304"/>
                    <a:pt x="52263" y="52263"/>
                    <a:pt x="52303" y="522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>
              <a:extLst>
                <a:ext uri="{FF2B5EF4-FFF2-40B4-BE49-F238E27FC236}">
                  <a16:creationId xmlns:a16="http://schemas.microsoft.com/office/drawing/2014/main" id="{C7FC6CCD-B768-6B72-76BF-CE213D045F78}"/>
                </a:ext>
              </a:extLst>
            </p:cNvPr>
            <p:cNvSpPr/>
            <p:nvPr/>
          </p:nvSpPr>
          <p:spPr>
            <a:xfrm>
              <a:off x="2710100" y="3662500"/>
              <a:ext cx="1271300" cy="1271300"/>
            </a:xfrm>
            <a:custGeom>
              <a:avLst/>
              <a:gdLst/>
              <a:ahLst/>
              <a:cxnLst/>
              <a:rect l="l" t="t" r="r" b="b"/>
              <a:pathLst>
                <a:path w="50852" h="50852" extrusionOk="0">
                  <a:moveTo>
                    <a:pt x="81" y="0"/>
                  </a:moveTo>
                  <a:cubicBezTo>
                    <a:pt x="41" y="41"/>
                    <a:pt x="41" y="121"/>
                    <a:pt x="0" y="162"/>
                  </a:cubicBezTo>
                  <a:lnTo>
                    <a:pt x="50650" y="50851"/>
                  </a:lnTo>
                  <a:cubicBezTo>
                    <a:pt x="50690" y="50811"/>
                    <a:pt x="50771" y="50771"/>
                    <a:pt x="50851" y="50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>
              <a:extLst>
                <a:ext uri="{FF2B5EF4-FFF2-40B4-BE49-F238E27FC236}">
                  <a16:creationId xmlns:a16="http://schemas.microsoft.com/office/drawing/2014/main" id="{34C328C4-ADF9-5C1D-54B2-D05F0DC0DFB5}"/>
                </a:ext>
              </a:extLst>
            </p:cNvPr>
            <p:cNvSpPr/>
            <p:nvPr/>
          </p:nvSpPr>
          <p:spPr>
            <a:xfrm>
              <a:off x="2667750" y="3758275"/>
              <a:ext cx="1216875" cy="1216850"/>
            </a:xfrm>
            <a:custGeom>
              <a:avLst/>
              <a:gdLst/>
              <a:ahLst/>
              <a:cxnLst/>
              <a:rect l="l" t="t" r="r" b="b"/>
              <a:pathLst>
                <a:path w="48675" h="48674" extrusionOk="0">
                  <a:moveTo>
                    <a:pt x="81" y="0"/>
                  </a:moveTo>
                  <a:cubicBezTo>
                    <a:pt x="41" y="41"/>
                    <a:pt x="41" y="121"/>
                    <a:pt x="1" y="202"/>
                  </a:cubicBezTo>
                  <a:lnTo>
                    <a:pt x="48513" y="48674"/>
                  </a:lnTo>
                  <a:cubicBezTo>
                    <a:pt x="48553" y="48633"/>
                    <a:pt x="48634" y="48633"/>
                    <a:pt x="48674" y="485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>
              <a:extLst>
                <a:ext uri="{FF2B5EF4-FFF2-40B4-BE49-F238E27FC236}">
                  <a16:creationId xmlns:a16="http://schemas.microsoft.com/office/drawing/2014/main" id="{319FC515-C522-A7AB-EF91-62DAE4AAC5C7}"/>
                </a:ext>
              </a:extLst>
            </p:cNvPr>
            <p:cNvSpPr/>
            <p:nvPr/>
          </p:nvSpPr>
          <p:spPr>
            <a:xfrm>
              <a:off x="2635500" y="3863125"/>
              <a:ext cx="1144275" cy="1144275"/>
            </a:xfrm>
            <a:custGeom>
              <a:avLst/>
              <a:gdLst/>
              <a:ahLst/>
              <a:cxnLst/>
              <a:rect l="l" t="t" r="r" b="b"/>
              <a:pathLst>
                <a:path w="45771" h="45771" extrusionOk="0">
                  <a:moveTo>
                    <a:pt x="41" y="0"/>
                  </a:moveTo>
                  <a:cubicBezTo>
                    <a:pt x="41" y="81"/>
                    <a:pt x="0" y="121"/>
                    <a:pt x="0" y="202"/>
                  </a:cubicBezTo>
                  <a:lnTo>
                    <a:pt x="45569" y="45770"/>
                  </a:lnTo>
                  <a:cubicBezTo>
                    <a:pt x="45649" y="45770"/>
                    <a:pt x="45730" y="45730"/>
                    <a:pt x="45770" y="457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>
              <a:extLst>
                <a:ext uri="{FF2B5EF4-FFF2-40B4-BE49-F238E27FC236}">
                  <a16:creationId xmlns:a16="http://schemas.microsoft.com/office/drawing/2014/main" id="{A1B4CFE0-88A1-A380-B7B2-A395222D0886}"/>
                </a:ext>
              </a:extLst>
            </p:cNvPr>
            <p:cNvSpPr/>
            <p:nvPr/>
          </p:nvSpPr>
          <p:spPr>
            <a:xfrm>
              <a:off x="2615325" y="3980050"/>
              <a:ext cx="1048500" cy="1048500"/>
            </a:xfrm>
            <a:custGeom>
              <a:avLst/>
              <a:gdLst/>
              <a:ahLst/>
              <a:cxnLst/>
              <a:rect l="l" t="t" r="r" b="b"/>
              <a:pathLst>
                <a:path w="41940" h="41940" extrusionOk="0">
                  <a:moveTo>
                    <a:pt x="1" y="1"/>
                  </a:moveTo>
                  <a:cubicBezTo>
                    <a:pt x="1" y="82"/>
                    <a:pt x="1" y="162"/>
                    <a:pt x="1" y="243"/>
                  </a:cubicBezTo>
                  <a:lnTo>
                    <a:pt x="41657" y="41940"/>
                  </a:lnTo>
                  <a:cubicBezTo>
                    <a:pt x="41738" y="41900"/>
                    <a:pt x="41859" y="41900"/>
                    <a:pt x="41940" y="419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>
              <a:extLst>
                <a:ext uri="{FF2B5EF4-FFF2-40B4-BE49-F238E27FC236}">
                  <a16:creationId xmlns:a16="http://schemas.microsoft.com/office/drawing/2014/main" id="{71550882-CB2F-06E7-2CA6-604AEE961F35}"/>
                </a:ext>
              </a:extLst>
            </p:cNvPr>
            <p:cNvSpPr/>
            <p:nvPr/>
          </p:nvSpPr>
          <p:spPr>
            <a:xfrm>
              <a:off x="2609275" y="4111125"/>
              <a:ext cx="922500" cy="922475"/>
            </a:xfrm>
            <a:custGeom>
              <a:avLst/>
              <a:gdLst/>
              <a:ahLst/>
              <a:cxnLst/>
              <a:rect l="l" t="t" r="r" b="b"/>
              <a:pathLst>
                <a:path w="36900" h="36899" extrusionOk="0">
                  <a:moveTo>
                    <a:pt x="1" y="0"/>
                  </a:moveTo>
                  <a:cubicBezTo>
                    <a:pt x="1" y="81"/>
                    <a:pt x="1" y="202"/>
                    <a:pt x="1" y="283"/>
                  </a:cubicBezTo>
                  <a:lnTo>
                    <a:pt x="36617" y="36899"/>
                  </a:lnTo>
                  <a:cubicBezTo>
                    <a:pt x="36697" y="36899"/>
                    <a:pt x="36818" y="36899"/>
                    <a:pt x="36899" y="368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>
              <a:extLst>
                <a:ext uri="{FF2B5EF4-FFF2-40B4-BE49-F238E27FC236}">
                  <a16:creationId xmlns:a16="http://schemas.microsoft.com/office/drawing/2014/main" id="{C23E3BE6-3D24-FB90-1F10-285644EE5155}"/>
                </a:ext>
              </a:extLst>
            </p:cNvPr>
            <p:cNvSpPr/>
            <p:nvPr/>
          </p:nvSpPr>
          <p:spPr>
            <a:xfrm>
              <a:off x="2625400" y="4264350"/>
              <a:ext cx="753125" cy="754125"/>
            </a:xfrm>
            <a:custGeom>
              <a:avLst/>
              <a:gdLst/>
              <a:ahLst/>
              <a:cxnLst/>
              <a:rect l="l" t="t" r="r" b="b"/>
              <a:pathLst>
                <a:path w="30125" h="30165" extrusionOk="0">
                  <a:moveTo>
                    <a:pt x="1" y="1"/>
                  </a:moveTo>
                  <a:cubicBezTo>
                    <a:pt x="1" y="122"/>
                    <a:pt x="41" y="243"/>
                    <a:pt x="41" y="364"/>
                  </a:cubicBezTo>
                  <a:lnTo>
                    <a:pt x="29762" y="30084"/>
                  </a:lnTo>
                  <a:cubicBezTo>
                    <a:pt x="29883" y="30124"/>
                    <a:pt x="30004" y="30124"/>
                    <a:pt x="30124" y="301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>
              <a:extLst>
                <a:ext uri="{FF2B5EF4-FFF2-40B4-BE49-F238E27FC236}">
                  <a16:creationId xmlns:a16="http://schemas.microsoft.com/office/drawing/2014/main" id="{F9F2D247-376C-5FBD-888A-BACA58783BC9}"/>
                </a:ext>
              </a:extLst>
            </p:cNvPr>
            <p:cNvSpPr/>
            <p:nvPr/>
          </p:nvSpPr>
          <p:spPr>
            <a:xfrm>
              <a:off x="2684900" y="4462975"/>
              <a:ext cx="495025" cy="495025"/>
            </a:xfrm>
            <a:custGeom>
              <a:avLst/>
              <a:gdLst/>
              <a:ahLst/>
              <a:cxnLst/>
              <a:rect l="l" t="t" r="r" b="b"/>
              <a:pathLst>
                <a:path w="19801" h="19801" extrusionOk="0">
                  <a:moveTo>
                    <a:pt x="0" y="0"/>
                  </a:moveTo>
                  <a:cubicBezTo>
                    <a:pt x="81" y="161"/>
                    <a:pt x="161" y="323"/>
                    <a:pt x="242" y="484"/>
                  </a:cubicBezTo>
                  <a:lnTo>
                    <a:pt x="19316" y="19599"/>
                  </a:lnTo>
                  <a:cubicBezTo>
                    <a:pt x="19478" y="19639"/>
                    <a:pt x="19639" y="19720"/>
                    <a:pt x="19800" y="198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" name="Google Shape;1115;p42">
            <a:extLst>
              <a:ext uri="{FF2B5EF4-FFF2-40B4-BE49-F238E27FC236}">
                <a16:creationId xmlns:a16="http://schemas.microsoft.com/office/drawing/2014/main" id="{62D0D3F0-4F1D-A094-296A-9D2E3D77BFD5}"/>
              </a:ext>
            </a:extLst>
          </p:cNvPr>
          <p:cNvSpPr/>
          <p:nvPr/>
        </p:nvSpPr>
        <p:spPr>
          <a:xfrm rot="10800000">
            <a:off x="5857425" y="-78300"/>
            <a:ext cx="3429000" cy="8514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65282DD-CDCA-BFF0-409A-3D192D03F0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70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892"/>
    </mc:Choice>
    <mc:Fallback>
      <p:transition spd="slow" advTm="32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usiness Annual Report by Slidesgo">
  <a:themeElements>
    <a:clrScheme name="Simple Light">
      <a:dk1>
        <a:srgbClr val="00094A"/>
      </a:dk1>
      <a:lt1>
        <a:srgbClr val="00649F"/>
      </a:lt1>
      <a:dk2>
        <a:srgbClr val="FEFEFE"/>
      </a:dk2>
      <a:lt2>
        <a:srgbClr val="63DBF5"/>
      </a:lt2>
      <a:accent1>
        <a:srgbClr val="006DF5"/>
      </a:accent1>
      <a:accent2>
        <a:srgbClr val="516CE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94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630</Words>
  <Application>Microsoft Office PowerPoint</Application>
  <PresentationFormat>Peragaan Layar (16:9)</PresentationFormat>
  <Paragraphs>221</Paragraphs>
  <Slides>16</Slides>
  <Notes>16</Notes>
  <HiddenSlides>0</HiddenSlides>
  <MMClips>16</MMClips>
  <ScaleCrop>false</ScaleCrop>
  <HeadingPairs>
    <vt:vector size="6" baseType="variant">
      <vt:variant>
        <vt:lpstr>Font Dipakai</vt:lpstr>
      </vt:variant>
      <vt:variant>
        <vt:i4>4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16</vt:i4>
      </vt:variant>
    </vt:vector>
  </HeadingPairs>
  <TitlesOfParts>
    <vt:vector size="21" baseType="lpstr">
      <vt:lpstr>Arial</vt:lpstr>
      <vt:lpstr>Calibri</vt:lpstr>
      <vt:lpstr>Maven Pro</vt:lpstr>
      <vt:lpstr>Montserrat</vt:lpstr>
      <vt:lpstr>Business Annual Report by Slidesgo</vt:lpstr>
      <vt:lpstr>Test Business Analyst   PT Digdaya Olah Teknologi</vt:lpstr>
      <vt:lpstr>Table of contents</vt:lpstr>
      <vt:lpstr>Mindmap Fitur</vt:lpstr>
      <vt:lpstr>Presentasi PowerPoint</vt:lpstr>
      <vt:lpstr>Database Model</vt:lpstr>
      <vt:lpstr>Presentasi PowerPoint</vt:lpstr>
      <vt:lpstr>Modeling dalam bentuk Diagram</vt:lpstr>
      <vt:lpstr>Flowchart &amp; Activity Diagram</vt:lpstr>
      <vt:lpstr>Presentasi PowerPoint</vt:lpstr>
      <vt:lpstr>Timeline dan Mandays</vt:lpstr>
      <vt:lpstr>Presentasi PowerPoint</vt:lpstr>
      <vt:lpstr>Timeline dan Mandays</vt:lpstr>
      <vt:lpstr>Kesimpulan</vt:lpstr>
      <vt:lpstr>Presentasi PowerPoint</vt:lpstr>
      <vt:lpstr>Presentasi PowerPoint</vt:lpstr>
      <vt:lpstr>Terima kasih  Vicky Ferdian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Alfi Irma</cp:lastModifiedBy>
  <cp:revision>2</cp:revision>
  <dcterms:modified xsi:type="dcterms:W3CDTF">2025-05-08T09:14:41Z</dcterms:modified>
</cp:coreProperties>
</file>